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handoutMasterIdLst>
    <p:handoutMasterId r:id="rId15"/>
  </p:handoutMasterIdLst>
  <p:sldIdLst>
    <p:sldId id="276" r:id="rId2"/>
    <p:sldId id="256" r:id="rId3"/>
    <p:sldId id="258" r:id="rId4"/>
    <p:sldId id="259" r:id="rId5"/>
    <p:sldId id="260" r:id="rId6"/>
    <p:sldId id="261" r:id="rId7"/>
    <p:sldId id="277" r:id="rId8"/>
    <p:sldId id="262" r:id="rId9"/>
    <p:sldId id="270" r:id="rId10"/>
    <p:sldId id="274" r:id="rId11"/>
    <p:sldId id="275" r:id="rId12"/>
    <p:sldId id="278" r:id="rId13"/>
  </p:sldIdLst>
  <p:sldSz cx="9144000" cy="5143500" type="screen16x9"/>
  <p:notesSz cx="6858000" cy="9144000"/>
  <p:embeddedFontLst>
    <p:embeddedFont>
      <p:font typeface="Bebas Neue" panose="020B0606020202050201" pitchFamily="34" charset="0"/>
      <p:regular r:id="rId16"/>
    </p:embeddedFont>
    <p:embeddedFont>
      <p:font typeface="Lato" panose="020F0502020204030203" pitchFamily="34" charset="0"/>
      <p:regular r:id="rId17"/>
      <p:bold r:id="rId18"/>
      <p:italic r:id="rId19"/>
      <p:boldItalic r:id="rId20"/>
    </p:embeddedFont>
    <p:embeddedFont>
      <p:font typeface="Sora SemiBold" panose="020B0604020202020204" charset="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2" roundtripDataSignature="AMtx7mjklaCVvtpHUWSNd0ixSQ+jquZ75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799B01-314C-49CC-DB20-C95367B9D319}" name="Cristina Gutiérrez Jiménez" initials="CG" userId="S::cgutierrez@freepikco.onmicrosoft.com::9b066b6f-0938-49e6-9aab-2bba891a0f35" providerId="AD"/>
  <p188:author id="{07507977-5039-A8F7-4EA5-74658BDCF63F}" name="jmolinos@intranet.freepikcompany.com" initials="j" userId="S-1-5-21-179105700-2695781124-4246538168-24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67EF1"/>
    <a:srgbClr val="000000"/>
    <a:srgbClr val="2C2A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DF7B9C-EBDF-46A0-83E7-B09A4955A7FC}">
  <a:tblStyle styleId="{A6DF7B9C-EBDF-46A0-83E7-B09A4955A7F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712" autoAdjust="0"/>
  </p:normalViewPr>
  <p:slideViewPr>
    <p:cSldViewPr snapToGrid="0" showGuides="1">
      <p:cViewPr varScale="1">
        <p:scale>
          <a:sx n="103" d="100"/>
          <a:sy n="103" d="100"/>
        </p:scale>
        <p:origin x="874" y="139"/>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1" d="100"/>
          <a:sy n="81" d="100"/>
        </p:scale>
        <p:origin x="389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72"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6.fntdata"/><Relationship Id="rId76"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font" Target="fonts/font4.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7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E31DFB-DBB3-AA60-7A6C-2A4A2F7F6E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a:extLst>
              <a:ext uri="{FF2B5EF4-FFF2-40B4-BE49-F238E27FC236}">
                <a16:creationId xmlns:a16="http://schemas.microsoft.com/office/drawing/2014/main" id="{6D0449E5-1312-2FA6-E29F-1F0F0D3CA9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296FE1-22E7-4AE4-8C76-B00C76814543}" type="datetimeFigureOut">
              <a:rPr lang="es-ES" smtClean="0"/>
              <a:t>13/03/2024</a:t>
            </a:fld>
            <a:endParaRPr lang="es-ES"/>
          </a:p>
        </p:txBody>
      </p:sp>
      <p:sp>
        <p:nvSpPr>
          <p:cNvPr id="4" name="Footer Placeholder 3">
            <a:extLst>
              <a:ext uri="{FF2B5EF4-FFF2-40B4-BE49-F238E27FC236}">
                <a16:creationId xmlns:a16="http://schemas.microsoft.com/office/drawing/2014/main" id="{CBED1F64-243D-6721-A717-7011DEE740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a:extLst>
              <a:ext uri="{FF2B5EF4-FFF2-40B4-BE49-F238E27FC236}">
                <a16:creationId xmlns:a16="http://schemas.microsoft.com/office/drawing/2014/main" id="{3C0932CC-B4C6-2646-5100-DF9301D2DF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CFACC9-2CF6-473D-A817-FB7A15822308}" type="slidenum">
              <a:rPr lang="es-ES" smtClean="0"/>
              <a:t>‹#›</a:t>
            </a:fld>
            <a:endParaRPr lang="es-ES"/>
          </a:p>
        </p:txBody>
      </p:sp>
    </p:spTree>
    <p:extLst>
      <p:ext uri="{BB962C8B-B14F-4D97-AF65-F5344CB8AC3E}">
        <p14:creationId xmlns:p14="http://schemas.microsoft.com/office/powerpoint/2010/main" val="255439795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5487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048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6995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7615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6540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15"/>
          <p:cNvSpPr txBox="1">
            <a:spLocks noGrp="1"/>
          </p:cNvSpPr>
          <p:nvPr>
            <p:ph type="ctrTitle"/>
          </p:nvPr>
        </p:nvSpPr>
        <p:spPr>
          <a:xfrm>
            <a:off x="4572000" y="1703437"/>
            <a:ext cx="3848100" cy="1120762"/>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9000"/>
              <a:buFont typeface="Bebas Neue"/>
              <a:buNone/>
              <a:defRPr sz="4800">
                <a:solidFill>
                  <a:schemeClr val="bg2"/>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15"/>
          <p:cNvSpPr txBox="1">
            <a:spLocks noGrp="1"/>
          </p:cNvSpPr>
          <p:nvPr>
            <p:ph type="subTitle" idx="1"/>
          </p:nvPr>
        </p:nvSpPr>
        <p:spPr>
          <a:xfrm>
            <a:off x="4572000" y="2893255"/>
            <a:ext cx="3848100" cy="351388"/>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600"/>
              <a:buNone/>
              <a:defRPr sz="1600">
                <a:solidFill>
                  <a:schemeClr val="bg2"/>
                </a:solidFill>
                <a:latin typeface="Lato" panose="020F0502020204030203" pitchFamily="34" charset="0"/>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userDrawn="1">
  <p:cSld name="Table of contents">
    <p:bg>
      <p:bgPr>
        <a:solidFill>
          <a:schemeClr val="bg2"/>
        </a:solidFill>
        <a:effectLst/>
      </p:bgPr>
    </p:bg>
    <p:spTree>
      <p:nvGrpSpPr>
        <p:cNvPr id="1" name="Shape 17"/>
        <p:cNvGrpSpPr/>
        <p:nvPr/>
      </p:nvGrpSpPr>
      <p:grpSpPr>
        <a:xfrm>
          <a:off x="0" y="0"/>
          <a:ext cx="0" cy="0"/>
          <a:chOff x="0" y="0"/>
          <a:chExt cx="0" cy="0"/>
        </a:xfrm>
      </p:grpSpPr>
      <p:sp>
        <p:nvSpPr>
          <p:cNvPr id="21" name="Google Shape;21;p17"/>
          <p:cNvSpPr txBox="1">
            <a:spLocks noGrp="1"/>
          </p:cNvSpPr>
          <p:nvPr>
            <p:ph type="title"/>
          </p:nvPr>
        </p:nvSpPr>
        <p:spPr>
          <a:xfrm>
            <a:off x="723900" y="552450"/>
            <a:ext cx="7696200" cy="52583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solidFill>
                  <a:schemeClr val="bg1"/>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2" name="Google Shape;22;p17"/>
          <p:cNvSpPr txBox="1">
            <a:spLocks noGrp="1"/>
          </p:cNvSpPr>
          <p:nvPr>
            <p:ph type="body" idx="1"/>
          </p:nvPr>
        </p:nvSpPr>
        <p:spPr>
          <a:xfrm>
            <a:off x="1773778" y="2296552"/>
            <a:ext cx="2550242" cy="525835"/>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400"/>
              <a:buNone/>
              <a:defRPr sz="1400">
                <a:solidFill>
                  <a:schemeClr val="dk1"/>
                </a:solidFill>
                <a:latin typeface="Lato" panose="020F0502020204030203"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3" name="Google Shape;23;p17"/>
          <p:cNvSpPr txBox="1">
            <a:spLocks noGrp="1"/>
          </p:cNvSpPr>
          <p:nvPr>
            <p:ph type="body" idx="2"/>
          </p:nvPr>
        </p:nvSpPr>
        <p:spPr>
          <a:xfrm>
            <a:off x="1773778" y="1527393"/>
            <a:ext cx="2550242" cy="784963"/>
          </a:xfrm>
          <a:prstGeom prst="rect">
            <a:avLst/>
          </a:prstGeom>
          <a:noFill/>
          <a:ln>
            <a:noFill/>
          </a:ln>
        </p:spPr>
        <p:txBody>
          <a:bodyPr spcFirstLastPara="1" wrap="square" lIns="91425" tIns="45700" rIns="91425" bIns="45700" anchor="b" anchorCtr="0">
            <a:noAutofit/>
          </a:bodyPr>
          <a:lstStyle>
            <a:lvl1pPr marL="0" lvl="0" indent="0" algn="l">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4" name="Google Shape;24;p17"/>
          <p:cNvSpPr txBox="1">
            <a:spLocks noGrp="1"/>
          </p:cNvSpPr>
          <p:nvPr>
            <p:ph type="body" idx="3"/>
          </p:nvPr>
        </p:nvSpPr>
        <p:spPr>
          <a:xfrm>
            <a:off x="853884" y="1711688"/>
            <a:ext cx="785424" cy="529822"/>
          </a:xfrm>
          <a:prstGeom prst="rect">
            <a:avLst/>
          </a:prstGeom>
          <a:solidFill>
            <a:schemeClr val="bg1"/>
          </a:solid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Clr>
                <a:schemeClr val="dk1"/>
              </a:buClr>
              <a:buSzPts val="2500"/>
              <a:buNone/>
              <a:defRPr sz="2400" b="1">
                <a:solidFill>
                  <a:schemeClr val="bg2"/>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5" name="Google Shape;25;p17"/>
          <p:cNvSpPr txBox="1">
            <a:spLocks noGrp="1"/>
          </p:cNvSpPr>
          <p:nvPr>
            <p:ph type="body" idx="4"/>
          </p:nvPr>
        </p:nvSpPr>
        <p:spPr>
          <a:xfrm>
            <a:off x="5734151" y="2296552"/>
            <a:ext cx="2550242" cy="525835"/>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400"/>
              <a:buNone/>
              <a:defRPr sz="1400">
                <a:solidFill>
                  <a:schemeClr val="dk1"/>
                </a:solidFill>
                <a:latin typeface="Lato" panose="020F0502020204030203"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6" name="Google Shape;26;p17"/>
          <p:cNvSpPr txBox="1">
            <a:spLocks noGrp="1"/>
          </p:cNvSpPr>
          <p:nvPr>
            <p:ph type="body" idx="5"/>
          </p:nvPr>
        </p:nvSpPr>
        <p:spPr>
          <a:xfrm>
            <a:off x="5734153" y="1527394"/>
            <a:ext cx="2550242" cy="784963"/>
          </a:xfrm>
          <a:prstGeom prst="rect">
            <a:avLst/>
          </a:prstGeom>
          <a:noFill/>
          <a:ln>
            <a:noFill/>
          </a:ln>
        </p:spPr>
        <p:txBody>
          <a:bodyPr spcFirstLastPara="1" wrap="square" lIns="91425" tIns="45700" rIns="91425" bIns="45700" anchor="b" anchorCtr="0">
            <a:noAutofit/>
          </a:bodyPr>
          <a:lstStyle>
            <a:lvl1pPr marL="0" lvl="0" indent="0" algn="l">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7" name="Google Shape;27;p17"/>
          <p:cNvSpPr txBox="1">
            <a:spLocks noGrp="1"/>
          </p:cNvSpPr>
          <p:nvPr>
            <p:ph type="body" idx="6"/>
          </p:nvPr>
        </p:nvSpPr>
        <p:spPr>
          <a:xfrm>
            <a:off x="4834213" y="1712700"/>
            <a:ext cx="765470" cy="525835"/>
          </a:xfrm>
          <a:prstGeom prst="rect">
            <a:avLst/>
          </a:prstGeom>
          <a:solidFill>
            <a:schemeClr val="bg1"/>
          </a:solid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Clr>
                <a:schemeClr val="dk1"/>
              </a:buClr>
              <a:buSzPts val="2500"/>
              <a:buNone/>
              <a:defRPr sz="2400" b="1">
                <a:solidFill>
                  <a:schemeClr val="bg2"/>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8" name="Google Shape;28;p17"/>
          <p:cNvSpPr txBox="1">
            <a:spLocks noGrp="1"/>
          </p:cNvSpPr>
          <p:nvPr>
            <p:ph type="body" idx="7"/>
          </p:nvPr>
        </p:nvSpPr>
        <p:spPr>
          <a:xfrm>
            <a:off x="5734151" y="3893717"/>
            <a:ext cx="2550242" cy="54824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400"/>
              <a:buNone/>
              <a:defRPr sz="1400">
                <a:solidFill>
                  <a:schemeClr val="dk1"/>
                </a:solidFill>
                <a:latin typeface="Lato" panose="020F0502020204030203"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9" name="Google Shape;29;p17"/>
          <p:cNvSpPr txBox="1">
            <a:spLocks noGrp="1"/>
          </p:cNvSpPr>
          <p:nvPr>
            <p:ph type="body" idx="8"/>
          </p:nvPr>
        </p:nvSpPr>
        <p:spPr>
          <a:xfrm>
            <a:off x="5734151" y="3164560"/>
            <a:ext cx="2550242" cy="781988"/>
          </a:xfrm>
          <a:prstGeom prst="rect">
            <a:avLst/>
          </a:prstGeom>
          <a:noFill/>
          <a:ln>
            <a:noFill/>
          </a:ln>
        </p:spPr>
        <p:txBody>
          <a:bodyPr spcFirstLastPara="1" wrap="square" lIns="91425" tIns="45700" rIns="91425" bIns="45700" anchor="b" anchorCtr="0">
            <a:noAutofit/>
          </a:bodyPr>
          <a:lstStyle>
            <a:lvl1pPr marL="0" lvl="0" indent="0" algn="l">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0" name="Google Shape;30;p17"/>
          <p:cNvSpPr txBox="1">
            <a:spLocks noGrp="1"/>
          </p:cNvSpPr>
          <p:nvPr>
            <p:ph type="body" idx="9"/>
          </p:nvPr>
        </p:nvSpPr>
        <p:spPr>
          <a:xfrm>
            <a:off x="4834211" y="3346890"/>
            <a:ext cx="765470" cy="525835"/>
          </a:xfrm>
          <a:prstGeom prst="rect">
            <a:avLst/>
          </a:prstGeom>
          <a:solidFill>
            <a:schemeClr val="bg1"/>
          </a:solid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Clr>
                <a:schemeClr val="dk1"/>
              </a:buClr>
              <a:buSzPts val="2500"/>
              <a:buNone/>
              <a:defRPr sz="2400" b="1">
                <a:solidFill>
                  <a:schemeClr val="bg2"/>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1" name="Google Shape;31;p17"/>
          <p:cNvSpPr txBox="1">
            <a:spLocks noGrp="1"/>
          </p:cNvSpPr>
          <p:nvPr>
            <p:ph type="body" idx="13"/>
          </p:nvPr>
        </p:nvSpPr>
        <p:spPr>
          <a:xfrm>
            <a:off x="1773778" y="3893716"/>
            <a:ext cx="2550242" cy="54824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400"/>
              <a:buNone/>
              <a:defRPr sz="1400">
                <a:solidFill>
                  <a:schemeClr val="dk1"/>
                </a:solidFill>
                <a:latin typeface="Lato" panose="020F0502020204030203"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2" name="Google Shape;32;p17"/>
          <p:cNvSpPr txBox="1">
            <a:spLocks noGrp="1"/>
          </p:cNvSpPr>
          <p:nvPr>
            <p:ph type="body" idx="14"/>
          </p:nvPr>
        </p:nvSpPr>
        <p:spPr>
          <a:xfrm>
            <a:off x="1773778" y="3164559"/>
            <a:ext cx="2550242" cy="781988"/>
          </a:xfrm>
          <a:prstGeom prst="rect">
            <a:avLst/>
          </a:prstGeom>
          <a:noFill/>
          <a:ln>
            <a:noFill/>
          </a:ln>
        </p:spPr>
        <p:txBody>
          <a:bodyPr spcFirstLastPara="1" wrap="square" lIns="91425" tIns="45700" rIns="91425" bIns="45700" anchor="b" anchorCtr="0">
            <a:noAutofit/>
          </a:bodyPr>
          <a:lstStyle>
            <a:lvl1pPr marL="0" lvl="0" indent="0" algn="l">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3" name="Google Shape;33;p17"/>
          <p:cNvSpPr txBox="1">
            <a:spLocks noGrp="1"/>
          </p:cNvSpPr>
          <p:nvPr>
            <p:ph type="body" idx="15"/>
          </p:nvPr>
        </p:nvSpPr>
        <p:spPr>
          <a:xfrm>
            <a:off x="853884" y="3349865"/>
            <a:ext cx="785424" cy="525835"/>
          </a:xfrm>
          <a:prstGeom prst="rect">
            <a:avLst/>
          </a:prstGeom>
          <a:solidFill>
            <a:schemeClr val="bg1"/>
          </a:solidFill>
          <a:ln>
            <a:noFill/>
          </a:ln>
        </p:spPr>
        <p:txBody>
          <a:bodyPr spcFirstLastPara="1" wrap="square" lIns="91425" tIns="45700" rIns="91425" bIns="45700" anchor="b" anchorCtr="0">
            <a:noAutofit/>
          </a:bodyPr>
          <a:lstStyle>
            <a:lvl1pPr marL="0" lvl="0" indent="0" algn="ctr">
              <a:lnSpc>
                <a:spcPct val="90000"/>
              </a:lnSpc>
              <a:spcBef>
                <a:spcPts val="0"/>
              </a:spcBef>
              <a:spcAft>
                <a:spcPts val="0"/>
              </a:spcAft>
              <a:buClr>
                <a:schemeClr val="dk1"/>
              </a:buClr>
              <a:buSzPts val="2500"/>
              <a:buNone/>
              <a:defRPr sz="2400" b="1">
                <a:solidFill>
                  <a:schemeClr val="bg2"/>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bg2"/>
        </a:solidFill>
        <a:effectLst/>
      </p:bgPr>
    </p:bg>
    <p:spTree>
      <p:nvGrpSpPr>
        <p:cNvPr id="1" name="Shape 47"/>
        <p:cNvGrpSpPr/>
        <p:nvPr/>
      </p:nvGrpSpPr>
      <p:grpSpPr>
        <a:xfrm>
          <a:off x="0" y="0"/>
          <a:ext cx="0" cy="0"/>
          <a:chOff x="0" y="0"/>
          <a:chExt cx="0" cy="0"/>
        </a:xfrm>
      </p:grpSpPr>
      <p:sp>
        <p:nvSpPr>
          <p:cNvPr id="48" name="Google Shape;48;p21"/>
          <p:cNvSpPr txBox="1">
            <a:spLocks noGrp="1"/>
          </p:cNvSpPr>
          <p:nvPr>
            <p:ph type="title"/>
          </p:nvPr>
        </p:nvSpPr>
        <p:spPr>
          <a:xfrm>
            <a:off x="723900" y="552450"/>
            <a:ext cx="7696200" cy="528927"/>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solidFill>
                  <a:schemeClr val="bg1"/>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9" name="Google Shape;49;p21"/>
          <p:cNvSpPr txBox="1">
            <a:spLocks noGrp="1"/>
          </p:cNvSpPr>
          <p:nvPr>
            <p:ph type="body" idx="1"/>
          </p:nvPr>
        </p:nvSpPr>
        <p:spPr>
          <a:xfrm>
            <a:off x="723901" y="3078954"/>
            <a:ext cx="2531804" cy="839370"/>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1600"/>
              <a:buNone/>
              <a:defRPr sz="1400">
                <a:solidFill>
                  <a:schemeClr val="tx1"/>
                </a:solidFill>
                <a:latin typeface="Lato" panose="020F0502020204030203" pitchFamily="34" charset="0"/>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0" name="Google Shape;50;p21"/>
          <p:cNvSpPr txBox="1">
            <a:spLocks noGrp="1"/>
          </p:cNvSpPr>
          <p:nvPr>
            <p:ph type="body" idx="2"/>
          </p:nvPr>
        </p:nvSpPr>
        <p:spPr>
          <a:xfrm>
            <a:off x="3306099" y="3078954"/>
            <a:ext cx="2531804" cy="839370"/>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1600"/>
              <a:buNone/>
              <a:defRPr sz="1400">
                <a:solidFill>
                  <a:schemeClr val="tx1"/>
                </a:solidFill>
                <a:latin typeface="Lato" panose="020F0502020204030203" pitchFamily="34" charset="0"/>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1" name="Google Shape;51;p21"/>
          <p:cNvSpPr txBox="1">
            <a:spLocks noGrp="1"/>
          </p:cNvSpPr>
          <p:nvPr>
            <p:ph type="body" idx="3"/>
          </p:nvPr>
        </p:nvSpPr>
        <p:spPr>
          <a:xfrm>
            <a:off x="723901" y="2686471"/>
            <a:ext cx="2531804" cy="392482"/>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52" name="Google Shape;52;p21"/>
          <p:cNvSpPr txBox="1">
            <a:spLocks noGrp="1"/>
          </p:cNvSpPr>
          <p:nvPr>
            <p:ph type="body" idx="4"/>
          </p:nvPr>
        </p:nvSpPr>
        <p:spPr>
          <a:xfrm>
            <a:off x="3306098" y="2684793"/>
            <a:ext cx="2531804" cy="392482"/>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53" name="Google Shape;53;p21"/>
          <p:cNvSpPr txBox="1">
            <a:spLocks noGrp="1"/>
          </p:cNvSpPr>
          <p:nvPr>
            <p:ph type="body" idx="5"/>
          </p:nvPr>
        </p:nvSpPr>
        <p:spPr>
          <a:xfrm>
            <a:off x="5888296" y="3078953"/>
            <a:ext cx="2531804" cy="839370"/>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1600"/>
              <a:buNone/>
              <a:defRPr sz="1400">
                <a:solidFill>
                  <a:schemeClr val="tx1"/>
                </a:solidFill>
                <a:latin typeface="Lato" panose="020F0502020204030203" pitchFamily="34" charset="0"/>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4" name="Google Shape;54;p21"/>
          <p:cNvSpPr txBox="1">
            <a:spLocks noGrp="1"/>
          </p:cNvSpPr>
          <p:nvPr>
            <p:ph type="body" idx="6"/>
          </p:nvPr>
        </p:nvSpPr>
        <p:spPr>
          <a:xfrm>
            <a:off x="5888297" y="2680643"/>
            <a:ext cx="2531804" cy="392482"/>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1">
    <p:spTree>
      <p:nvGrpSpPr>
        <p:cNvPr id="1" name=""/>
        <p:cNvGrpSpPr/>
        <p:nvPr/>
      </p:nvGrpSpPr>
      <p:grpSpPr>
        <a:xfrm>
          <a:off x="0" y="0"/>
          <a:ext cx="0" cy="0"/>
          <a:chOff x="0" y="0"/>
          <a:chExt cx="0" cy="0"/>
        </a:xfrm>
      </p:grpSpPr>
      <p:sp>
        <p:nvSpPr>
          <p:cNvPr id="3" name="Google Shape;48;p21">
            <a:extLst>
              <a:ext uri="{FF2B5EF4-FFF2-40B4-BE49-F238E27FC236}">
                <a16:creationId xmlns:a16="http://schemas.microsoft.com/office/drawing/2014/main" id="{610FF660-843B-830C-355D-5F88BC8AC77A}"/>
              </a:ext>
            </a:extLst>
          </p:cNvPr>
          <p:cNvSpPr txBox="1">
            <a:spLocks noGrp="1"/>
          </p:cNvSpPr>
          <p:nvPr>
            <p:ph type="title"/>
          </p:nvPr>
        </p:nvSpPr>
        <p:spPr>
          <a:xfrm>
            <a:off x="723900" y="552450"/>
            <a:ext cx="7696200" cy="5130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solidFill>
                  <a:schemeClr val="bg2"/>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816874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69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ckground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598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3771900" y="2028890"/>
            <a:ext cx="4648200" cy="2028264"/>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5000"/>
              <a:buFont typeface="Bebas Neue"/>
              <a:buNone/>
              <a:defRPr sz="5000">
                <a:solidFill>
                  <a:schemeClr val="bg2"/>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6" name="Google Shape;36;p18"/>
          <p:cNvSpPr txBox="1">
            <a:spLocks noGrp="1"/>
          </p:cNvSpPr>
          <p:nvPr>
            <p:ph type="body" idx="1"/>
          </p:nvPr>
        </p:nvSpPr>
        <p:spPr>
          <a:xfrm>
            <a:off x="3771900" y="4057154"/>
            <a:ext cx="4648200" cy="533896"/>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600"/>
              <a:buNone/>
              <a:defRPr sz="1600">
                <a:solidFill>
                  <a:schemeClr val="bg2"/>
                </a:solidFill>
                <a:latin typeface="Lato" panose="020F0502020204030203" pitchFamily="34" charset="0"/>
                <a:ea typeface="Lato" panose="020F0502020204030203" pitchFamily="34" charset="0"/>
                <a:cs typeface="Lato" panose="020F0502020204030203" pitchFamily="34" charset="0"/>
                <a:sym typeface="Anaheim"/>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7" name="Google Shape;37;p18"/>
          <p:cNvSpPr txBox="1">
            <a:spLocks noGrp="1"/>
          </p:cNvSpPr>
          <p:nvPr>
            <p:ph type="body" idx="2"/>
          </p:nvPr>
        </p:nvSpPr>
        <p:spPr>
          <a:xfrm>
            <a:off x="723900" y="572118"/>
            <a:ext cx="2080966" cy="1640329"/>
          </a:xfrm>
          <a:prstGeom prst="rect">
            <a:avLst/>
          </a:prstGeom>
          <a:noFill/>
          <a:ln>
            <a:noFill/>
          </a:ln>
        </p:spPr>
        <p:txBody>
          <a:bodyPr spcFirstLastPara="1" wrap="square" lIns="91425" tIns="45700" rIns="91425" bIns="45700" anchor="b" anchorCtr="0">
            <a:noAutofit/>
          </a:bodyPr>
          <a:lstStyle>
            <a:lvl1pPr marL="0" lvl="0" indent="0" algn="l">
              <a:lnSpc>
                <a:spcPct val="100000"/>
              </a:lnSpc>
              <a:spcBef>
                <a:spcPts val="0"/>
              </a:spcBef>
              <a:spcAft>
                <a:spcPts val="0"/>
              </a:spcAft>
              <a:buClr>
                <a:schemeClr val="dk1"/>
              </a:buClr>
              <a:buSzPts val="5000"/>
              <a:buNone/>
              <a:defRPr sz="8800">
                <a:solidFill>
                  <a:schemeClr val="tx2"/>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bg>
      <p:bgPr>
        <a:solidFill>
          <a:schemeClr val="bg2"/>
        </a:solidFill>
        <a:effectLst/>
      </p:bgPr>
    </p:bg>
    <p:spTree>
      <p:nvGrpSpPr>
        <p:cNvPr id="1" name="Shape 41"/>
        <p:cNvGrpSpPr/>
        <p:nvPr/>
      </p:nvGrpSpPr>
      <p:grpSpPr>
        <a:xfrm>
          <a:off x="0" y="0"/>
          <a:ext cx="0" cy="0"/>
          <a:chOff x="0" y="0"/>
          <a:chExt cx="0" cy="0"/>
        </a:xfrm>
      </p:grpSpPr>
      <p:sp>
        <p:nvSpPr>
          <p:cNvPr id="42" name="Google Shape;42;p20"/>
          <p:cNvSpPr txBox="1">
            <a:spLocks noGrp="1"/>
          </p:cNvSpPr>
          <p:nvPr>
            <p:ph type="body" idx="1"/>
          </p:nvPr>
        </p:nvSpPr>
        <p:spPr>
          <a:xfrm>
            <a:off x="723900" y="2115623"/>
            <a:ext cx="3322390" cy="2133648"/>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600"/>
              <a:buNone/>
              <a:defRPr sz="1400">
                <a:solidFill>
                  <a:schemeClr val="tx1"/>
                </a:solidFill>
                <a:latin typeface="Lato" panose="020F0502020204030203" pitchFamily="34" charset="0"/>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43;p20"/>
          <p:cNvSpPr txBox="1">
            <a:spLocks noGrp="1"/>
          </p:cNvSpPr>
          <p:nvPr>
            <p:ph type="body" idx="2"/>
          </p:nvPr>
        </p:nvSpPr>
        <p:spPr>
          <a:xfrm>
            <a:off x="4755129" y="2115623"/>
            <a:ext cx="3322386" cy="2133648"/>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600"/>
              <a:buNone/>
              <a:defRPr sz="1400">
                <a:solidFill>
                  <a:schemeClr val="tx1"/>
                </a:solidFill>
                <a:latin typeface="Lato" panose="020F0502020204030203" pitchFamily="34" charset="0"/>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44;p20"/>
          <p:cNvSpPr txBox="1">
            <a:spLocks noGrp="1"/>
          </p:cNvSpPr>
          <p:nvPr>
            <p:ph type="title"/>
          </p:nvPr>
        </p:nvSpPr>
        <p:spPr>
          <a:xfrm>
            <a:off x="723900" y="552450"/>
            <a:ext cx="7696200" cy="58877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solidFill>
                  <a:schemeClr val="bg1"/>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5" name="Google Shape;45;p20"/>
          <p:cNvSpPr txBox="1">
            <a:spLocks noGrp="1"/>
          </p:cNvSpPr>
          <p:nvPr>
            <p:ph type="body" idx="3"/>
          </p:nvPr>
        </p:nvSpPr>
        <p:spPr>
          <a:xfrm>
            <a:off x="723900" y="1723141"/>
            <a:ext cx="3322390" cy="392482"/>
          </a:xfrm>
          <a:prstGeom prst="rect">
            <a:avLst/>
          </a:prstGeom>
          <a:noFill/>
          <a:ln>
            <a:noFill/>
          </a:ln>
        </p:spPr>
        <p:txBody>
          <a:bodyPr spcFirstLastPara="1" wrap="square" lIns="91425" tIns="45700" rIns="91425" bIns="45700" anchor="b" anchorCtr="0">
            <a:noAutofit/>
          </a:bodyPr>
          <a:lstStyle>
            <a:lvl1pPr marL="0" lvl="0" indent="0" algn="l">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46" name="Google Shape;46;p20"/>
          <p:cNvSpPr txBox="1">
            <a:spLocks noGrp="1"/>
          </p:cNvSpPr>
          <p:nvPr>
            <p:ph type="body" idx="4"/>
          </p:nvPr>
        </p:nvSpPr>
        <p:spPr>
          <a:xfrm>
            <a:off x="4755129" y="1723141"/>
            <a:ext cx="3322386" cy="392482"/>
          </a:xfrm>
          <a:prstGeom prst="rect">
            <a:avLst/>
          </a:prstGeom>
          <a:noFill/>
          <a:ln>
            <a:noFill/>
          </a:ln>
        </p:spPr>
        <p:txBody>
          <a:bodyPr spcFirstLastPara="1" wrap="square" lIns="91425" tIns="45700" rIns="91425" bIns="45700" anchor="b" anchorCtr="0">
            <a:noAutofit/>
          </a:bodyPr>
          <a:lstStyle>
            <a:lvl1pPr marL="0" lvl="0" indent="0" algn="l">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userDrawn="1">
  <p:cSld name="One column text">
    <p:bg>
      <p:bgPr>
        <a:solidFill>
          <a:schemeClr val="bg2"/>
        </a:solidFill>
        <a:effectLst/>
      </p:bgPr>
    </p:bg>
    <p:spTree>
      <p:nvGrpSpPr>
        <p:cNvPr id="1" name="Shape 38"/>
        <p:cNvGrpSpPr/>
        <p:nvPr/>
      </p:nvGrpSpPr>
      <p:grpSpPr>
        <a:xfrm>
          <a:off x="0" y="0"/>
          <a:ext cx="0" cy="0"/>
          <a:chOff x="0" y="0"/>
          <a:chExt cx="0" cy="0"/>
        </a:xfrm>
      </p:grpSpPr>
      <p:sp>
        <p:nvSpPr>
          <p:cNvPr id="39" name="Google Shape;39;p19"/>
          <p:cNvSpPr txBox="1">
            <a:spLocks noGrp="1"/>
          </p:cNvSpPr>
          <p:nvPr>
            <p:ph type="body" idx="1"/>
          </p:nvPr>
        </p:nvSpPr>
        <p:spPr>
          <a:xfrm>
            <a:off x="723900" y="1613334"/>
            <a:ext cx="4224183" cy="276344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600"/>
              <a:buNone/>
              <a:defRPr sz="1400">
                <a:solidFill>
                  <a:schemeClr val="tx1"/>
                </a:solidFill>
                <a:latin typeface="Lato" panose="020F0502020204030203" pitchFamily="34" charset="0"/>
              </a:defRPr>
            </a:lvl1pPr>
            <a:lvl2pPr marL="914400" lvl="1" indent="-330200" algn="l">
              <a:lnSpc>
                <a:spcPct val="90000"/>
              </a:lnSpc>
              <a:spcBef>
                <a:spcPts val="375"/>
              </a:spcBef>
              <a:spcAft>
                <a:spcPts val="0"/>
              </a:spcAft>
              <a:buClr>
                <a:schemeClr val="dk1"/>
              </a:buClr>
              <a:buSzPts val="1600"/>
              <a:buChar char="•"/>
              <a:defRPr sz="1600"/>
            </a:lvl2pPr>
            <a:lvl3pPr marL="1371600" lvl="2" indent="-330200" algn="l">
              <a:lnSpc>
                <a:spcPct val="90000"/>
              </a:lnSpc>
              <a:spcBef>
                <a:spcPts val="375"/>
              </a:spcBef>
              <a:spcAft>
                <a:spcPts val="0"/>
              </a:spcAft>
              <a:buClr>
                <a:schemeClr val="dk1"/>
              </a:buClr>
              <a:buSzPts val="1600"/>
              <a:buChar char="•"/>
              <a:defRPr sz="1600"/>
            </a:lvl3pPr>
            <a:lvl4pPr marL="1828800" lvl="3" indent="-330200" algn="l">
              <a:lnSpc>
                <a:spcPct val="90000"/>
              </a:lnSpc>
              <a:spcBef>
                <a:spcPts val="375"/>
              </a:spcBef>
              <a:spcAft>
                <a:spcPts val="0"/>
              </a:spcAft>
              <a:buClr>
                <a:schemeClr val="dk1"/>
              </a:buClr>
              <a:buSzPts val="1600"/>
              <a:buChar char="•"/>
              <a:defRPr sz="1600"/>
            </a:lvl4pPr>
            <a:lvl5pPr marL="2286000" lvl="4" indent="-330200" algn="l">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40;p19"/>
          <p:cNvSpPr txBox="1">
            <a:spLocks noGrp="1"/>
          </p:cNvSpPr>
          <p:nvPr>
            <p:ph type="title"/>
          </p:nvPr>
        </p:nvSpPr>
        <p:spPr>
          <a:xfrm>
            <a:off x="723900" y="552450"/>
            <a:ext cx="7696200" cy="497122"/>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solidFill>
                  <a:schemeClr val="bg1"/>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723900" y="1325526"/>
            <a:ext cx="7696200" cy="257471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solidFill>
                  <a:schemeClr val="bg2"/>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5"/>
        <p:cNvGrpSpPr/>
        <p:nvPr/>
      </p:nvGrpSpPr>
      <p:grpSpPr>
        <a:xfrm>
          <a:off x="0" y="0"/>
          <a:ext cx="0" cy="0"/>
          <a:chOff x="0" y="0"/>
          <a:chExt cx="0" cy="0"/>
        </a:xfrm>
      </p:grpSpPr>
      <p:sp>
        <p:nvSpPr>
          <p:cNvPr id="56" name="Google Shape;56;p22"/>
          <p:cNvSpPr txBox="1">
            <a:spLocks noGrp="1"/>
          </p:cNvSpPr>
          <p:nvPr>
            <p:ph type="title"/>
          </p:nvPr>
        </p:nvSpPr>
        <p:spPr>
          <a:xfrm>
            <a:off x="723900" y="1297126"/>
            <a:ext cx="3407113" cy="197136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3500"/>
              <a:buFont typeface="Bebas Neue"/>
              <a:buNone/>
              <a:defRPr sz="3500">
                <a:solidFill>
                  <a:schemeClr val="bg2"/>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7" name="Google Shape;57;p22"/>
          <p:cNvSpPr>
            <a:spLocks noGrp="1"/>
          </p:cNvSpPr>
          <p:nvPr>
            <p:ph type="pic" idx="2"/>
          </p:nvPr>
        </p:nvSpPr>
        <p:spPr>
          <a:xfrm>
            <a:off x="4572000" y="744140"/>
            <a:ext cx="3848100" cy="3655219"/>
          </a:xfrm>
          <a:prstGeom prst="rect">
            <a:avLst/>
          </a:prstGeom>
          <a:noFill/>
          <a:ln>
            <a:noFill/>
          </a:ln>
        </p:spPr>
      </p:sp>
      <p:sp>
        <p:nvSpPr>
          <p:cNvPr id="58" name="Google Shape;58;p22"/>
          <p:cNvSpPr txBox="1">
            <a:spLocks noGrp="1"/>
          </p:cNvSpPr>
          <p:nvPr>
            <p:ph type="body" idx="1"/>
          </p:nvPr>
        </p:nvSpPr>
        <p:spPr>
          <a:xfrm>
            <a:off x="723900" y="3278017"/>
            <a:ext cx="3407113" cy="1121342"/>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600"/>
              <a:buNone/>
              <a:defRPr sz="1600">
                <a:solidFill>
                  <a:schemeClr val="bg2"/>
                </a:solidFill>
                <a:latin typeface="Lato" panose="020F0502020204030203" pitchFamily="34" charset="0"/>
              </a:defRPr>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6"/>
        </a:solidFill>
        <a:effectLst/>
      </p:bgPr>
    </p:bg>
    <p:spTree>
      <p:nvGrpSpPr>
        <p:cNvPr id="1" name="Shape 67"/>
        <p:cNvGrpSpPr/>
        <p:nvPr/>
      </p:nvGrpSpPr>
      <p:grpSpPr>
        <a:xfrm>
          <a:off x="0" y="0"/>
          <a:ext cx="0" cy="0"/>
          <a:chOff x="0" y="0"/>
          <a:chExt cx="0" cy="0"/>
        </a:xfrm>
      </p:grpSpPr>
      <p:sp>
        <p:nvSpPr>
          <p:cNvPr id="68" name="Google Shape;68;p26"/>
          <p:cNvSpPr txBox="1">
            <a:spLocks noGrp="1"/>
          </p:cNvSpPr>
          <p:nvPr>
            <p:ph type="title"/>
          </p:nvPr>
        </p:nvSpPr>
        <p:spPr>
          <a:xfrm>
            <a:off x="723900" y="3844151"/>
            <a:ext cx="7696199" cy="746899"/>
          </a:xfrm>
          <a:prstGeom prst="rect">
            <a:avLst/>
          </a:prstGeom>
          <a:solidFill>
            <a:schemeClr val="bg1"/>
          </a:solid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3500"/>
              <a:buFont typeface="Bebas Neue"/>
              <a:buNone/>
              <a:defRPr sz="3500">
                <a:solidFill>
                  <a:schemeClr val="bg2"/>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bg2"/>
        </a:solidFill>
        <a:effectLst/>
      </p:bgPr>
    </p:bg>
    <p:spTree>
      <p:nvGrpSpPr>
        <p:cNvPr id="1" name="Shape 69"/>
        <p:cNvGrpSpPr/>
        <p:nvPr/>
      </p:nvGrpSpPr>
      <p:grpSpPr>
        <a:xfrm>
          <a:off x="0" y="0"/>
          <a:ext cx="0" cy="0"/>
          <a:chOff x="0" y="0"/>
          <a:chExt cx="0" cy="0"/>
        </a:xfrm>
      </p:grpSpPr>
      <p:sp>
        <p:nvSpPr>
          <p:cNvPr id="70" name="Google Shape;70;p27"/>
          <p:cNvSpPr txBox="1">
            <a:spLocks noGrp="1"/>
          </p:cNvSpPr>
          <p:nvPr>
            <p:ph type="title"/>
          </p:nvPr>
        </p:nvSpPr>
        <p:spPr>
          <a:xfrm>
            <a:off x="723900" y="1543455"/>
            <a:ext cx="7696200" cy="1307154"/>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1"/>
              </a:buClr>
              <a:buSzPts val="4800"/>
              <a:buFont typeface="Bebas Neue"/>
              <a:buNone/>
              <a:defRPr sz="4800">
                <a:solidFill>
                  <a:schemeClr val="bg1"/>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71" name="Google Shape;71;p27"/>
          <p:cNvSpPr txBox="1">
            <a:spLocks noGrp="1"/>
          </p:cNvSpPr>
          <p:nvPr>
            <p:ph type="body" idx="1"/>
          </p:nvPr>
        </p:nvSpPr>
        <p:spPr>
          <a:xfrm>
            <a:off x="723900" y="2850609"/>
            <a:ext cx="7696200" cy="495705"/>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1600"/>
              <a:buNone/>
              <a:defRPr sz="1600">
                <a:solidFill>
                  <a:schemeClr val="tx1"/>
                </a:solidFill>
                <a:latin typeface="Lato" panose="020F0502020204030203" pitchFamily="34" charset="0"/>
              </a:defRPr>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4451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DE8A828-225D-A17D-2193-919821C30633}"/>
              </a:ext>
            </a:extLst>
          </p:cNvPr>
          <p:cNvSpPr>
            <a:spLocks noGrp="1"/>
          </p:cNvSpPr>
          <p:nvPr>
            <p:ph type="title"/>
          </p:nvPr>
        </p:nvSpPr>
        <p:spPr>
          <a:xfrm>
            <a:off x="723900" y="552451"/>
            <a:ext cx="7696200" cy="560732"/>
          </a:xfrm>
          <a:prstGeom prst="rect">
            <a:avLst/>
          </a:prstGeom>
        </p:spPr>
        <p:txBody>
          <a:bodyPr vert="horz" lIns="36000" tIns="36000" rIns="36000" bIns="36000" rtlCol="0" anchor="t">
            <a:noAutofit/>
          </a:bodyPr>
          <a:lstStyle/>
          <a:p>
            <a:r>
              <a:rPr lang="es-ES" dirty="0"/>
              <a:t>Haga clic para modificar el estilo de título del patrón</a:t>
            </a:r>
            <a:endParaRPr lang="en-US" dirty="0"/>
          </a:p>
        </p:txBody>
      </p:sp>
      <p:sp>
        <p:nvSpPr>
          <p:cNvPr id="3" name="Marcador de texto 2">
            <a:extLst>
              <a:ext uri="{FF2B5EF4-FFF2-40B4-BE49-F238E27FC236}">
                <a16:creationId xmlns:a16="http://schemas.microsoft.com/office/drawing/2014/main" id="{DF21E021-4DD6-BC25-96F6-228BE587661F}"/>
              </a:ext>
            </a:extLst>
          </p:cNvPr>
          <p:cNvSpPr>
            <a:spLocks noGrp="1"/>
          </p:cNvSpPr>
          <p:nvPr>
            <p:ph type="body" idx="1"/>
          </p:nvPr>
        </p:nvSpPr>
        <p:spPr>
          <a:xfrm>
            <a:off x="723900" y="1451429"/>
            <a:ext cx="7696200" cy="3139621"/>
          </a:xfrm>
          <a:prstGeom prst="rect">
            <a:avLst/>
          </a:prstGeom>
        </p:spPr>
        <p:txBody>
          <a:bodyPr vert="horz" lIns="36000" tIns="36000" rIns="36000" bIns="36000" rtlCol="0" anchor="t">
            <a:noAutofit/>
          </a:bodyPr>
          <a:lstStyle/>
          <a:p>
            <a:pPr lvl="0"/>
            <a:r>
              <a:rPr lang="es-ES" dirty="0"/>
              <a:t>Haga clic para modificar los estilos de texto del patrón</a:t>
            </a: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4" r:id="rId3"/>
    <p:sldLayoutId id="2147483653" r:id="rId4"/>
    <p:sldLayoutId id="2147483659" r:id="rId5"/>
    <p:sldLayoutId id="2147483656" r:id="rId6"/>
    <p:sldLayoutId id="2147483660" r:id="rId7"/>
    <p:sldLayoutId id="2147483661" r:id="rId8"/>
    <p:sldLayoutId id="2147483667" r:id="rId9"/>
    <p:sldLayoutId id="2147483651" r:id="rId10"/>
    <p:sldLayoutId id="2147483655" r:id="rId11"/>
    <p:sldLayoutId id="2147483663" r:id="rId12"/>
    <p:sldLayoutId id="2147483668" r:id="rId13"/>
    <p:sldLayoutId id="2147483669"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500" b="1" i="0" u="none" strike="noStrike" cap="none">
          <a:solidFill>
            <a:schemeClr val="bg2"/>
          </a:solidFill>
          <a:latin typeface="Sora SemiBold" panose="020B0604020202020204" charset="0"/>
          <a:ea typeface="Sora SemiBold" panose="020B0604020202020204" charset="0"/>
          <a:cs typeface="Sora SemiBold" panose="020B060402020202020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defRPr sz="1400" b="0" i="0" u="none" strike="noStrike" cap="none">
          <a:solidFill>
            <a:schemeClr val="bg2"/>
          </a:solidFill>
          <a:latin typeface="Lato" panose="020F0502020204030203" pitchFamily="34" charset="0"/>
          <a:ea typeface="Lato" panose="020F0502020204030203" pitchFamily="34" charset="0"/>
          <a:cs typeface="Lato" panose="020F0502020204030203"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2.jp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svg"/><Relationship Id="rId11" Type="http://schemas.openxmlformats.org/officeDocument/2006/relationships/image" Target="../media/image25.jp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23.jp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6.jpg"/><Relationship Id="rId7" Type="http://schemas.openxmlformats.org/officeDocument/2006/relationships/image" Target="../media/image2.sv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png"/><Relationship Id="rId11" Type="http://schemas.openxmlformats.org/officeDocument/2006/relationships/image" Target="../media/image6.svg"/><Relationship Id="rId5" Type="http://schemas.openxmlformats.org/officeDocument/2006/relationships/image" Target="../media/image22.jpg"/><Relationship Id="rId10" Type="http://schemas.openxmlformats.org/officeDocument/2006/relationships/image" Target="../media/image5.png"/><Relationship Id="rId4" Type="http://schemas.openxmlformats.org/officeDocument/2006/relationships/image" Target="../media/image25.jpg"/><Relationship Id="rId9" Type="http://schemas.openxmlformats.org/officeDocument/2006/relationships/image" Target="../media/image4.svg"/></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4.jp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8.jpg"/><Relationship Id="rId4" Type="http://schemas.openxmlformats.org/officeDocument/2006/relationships/image" Target="../media/image2.svg"/><Relationship Id="rId9" Type="http://schemas.openxmlformats.org/officeDocument/2006/relationships/image" Target="../media/image17.jpg"/></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1.svg"/><Relationship Id="rId5" Type="http://schemas.openxmlformats.org/officeDocument/2006/relationships/image" Target="../media/image19.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1.svg"/><Relationship Id="rId5" Type="http://schemas.openxmlformats.org/officeDocument/2006/relationships/image" Target="../media/image19.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jpg"/><Relationship Id="rId7" Type="http://schemas.openxmlformats.org/officeDocument/2006/relationships/image" Target="../media/image4.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image" Target="../media/image24.jpg"/><Relationship Id="rId5" Type="http://schemas.openxmlformats.org/officeDocument/2006/relationships/image" Target="../media/image2.svg"/><Relationship Id="rId10" Type="http://schemas.openxmlformats.org/officeDocument/2006/relationships/image" Target="../media/image23.jpg"/><Relationship Id="rId4" Type="http://schemas.openxmlformats.org/officeDocument/2006/relationships/image" Target="../media/image1.png"/><Relationship Id="rId9"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
          <p:cNvSpPr txBox="1">
            <a:spLocks noGrp="1"/>
          </p:cNvSpPr>
          <p:nvPr>
            <p:ph type="ctrTitle"/>
          </p:nvPr>
        </p:nvSpPr>
        <p:spPr>
          <a:xfrm>
            <a:off x="1001447" y="1292173"/>
            <a:ext cx="4175022" cy="2114551"/>
          </a:xfrm>
          <a:noFill/>
          <a:ln>
            <a:noFill/>
          </a:ln>
        </p:spPr>
        <p:txBody>
          <a:bodyPr spcFirstLastPara="1" wrap="square" lIns="91425" tIns="45700" rIns="91425" bIns="45700" anchor="b" anchorCtr="0">
            <a:noAutofit/>
          </a:bodyPr>
          <a:lstStyle/>
          <a:p>
            <a:pPr lvl="0"/>
            <a:r>
              <a:rPr lang="en-US" dirty="0"/>
              <a:t>FITCHAIN </a:t>
            </a:r>
            <a:br>
              <a:rPr lang="en-US" dirty="0"/>
            </a:br>
            <a:r>
              <a:rPr lang="en-US" sz="4400" dirty="0"/>
              <a:t>FITNESS </a:t>
            </a:r>
            <a:r>
              <a:rPr lang="en-US" sz="2000" dirty="0"/>
              <a:t>REVOLUTIONISED</a:t>
            </a:r>
            <a:endParaRPr lang="en-US" sz="2000" noProof="0" dirty="0"/>
          </a:p>
        </p:txBody>
      </p:sp>
      <p:grpSp>
        <p:nvGrpSpPr>
          <p:cNvPr id="6" name="Group 5">
            <a:extLst>
              <a:ext uri="{FF2B5EF4-FFF2-40B4-BE49-F238E27FC236}">
                <a16:creationId xmlns:a16="http://schemas.microsoft.com/office/drawing/2014/main" id="{47A8B0E6-937E-B98F-A32E-B0AC0D8844F6}"/>
              </a:ext>
            </a:extLst>
          </p:cNvPr>
          <p:cNvGrpSpPr/>
          <p:nvPr/>
        </p:nvGrpSpPr>
        <p:grpSpPr>
          <a:xfrm>
            <a:off x="-258098" y="4502697"/>
            <a:ext cx="2384519" cy="706202"/>
            <a:chOff x="-258098" y="4115513"/>
            <a:chExt cx="3691861" cy="1093386"/>
          </a:xfrm>
        </p:grpSpPr>
        <p:pic>
          <p:nvPicPr>
            <p:cNvPr id="9" name="Graphic 8">
              <a:extLst>
                <a:ext uri="{FF2B5EF4-FFF2-40B4-BE49-F238E27FC236}">
                  <a16:creationId xmlns:a16="http://schemas.microsoft.com/office/drawing/2014/main" id="{FFDB74C9-0552-6BF3-61E7-68BCD0CD02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115513"/>
              <a:ext cx="3433763" cy="1027987"/>
            </a:xfrm>
            <a:prstGeom prst="rect">
              <a:avLst/>
            </a:prstGeom>
          </p:spPr>
        </p:pic>
        <p:pic>
          <p:nvPicPr>
            <p:cNvPr id="11" name="Graphic 10">
              <a:extLst>
                <a:ext uri="{FF2B5EF4-FFF2-40B4-BE49-F238E27FC236}">
                  <a16:creationId xmlns:a16="http://schemas.microsoft.com/office/drawing/2014/main" id="{C09D1F14-185E-8EA4-05BF-B3E09A5280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098" y="4267200"/>
              <a:ext cx="2924175" cy="876300"/>
            </a:xfrm>
            <a:prstGeom prst="rect">
              <a:avLst/>
            </a:prstGeom>
          </p:spPr>
        </p:pic>
        <p:pic>
          <p:nvPicPr>
            <p:cNvPr id="12" name="Graphic 11">
              <a:extLst>
                <a:ext uri="{FF2B5EF4-FFF2-40B4-BE49-F238E27FC236}">
                  <a16:creationId xmlns:a16="http://schemas.microsoft.com/office/drawing/2014/main" id="{D4743024-F71C-1C4D-0063-EAC7C7F3CA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997" y="4437574"/>
              <a:ext cx="2521974" cy="771325"/>
            </a:xfrm>
            <a:prstGeom prst="rect">
              <a:avLst/>
            </a:prstGeom>
          </p:spPr>
        </p:pic>
      </p:grpSp>
      <p:grpSp>
        <p:nvGrpSpPr>
          <p:cNvPr id="13" name="Group 12">
            <a:extLst>
              <a:ext uri="{FF2B5EF4-FFF2-40B4-BE49-F238E27FC236}">
                <a16:creationId xmlns:a16="http://schemas.microsoft.com/office/drawing/2014/main" id="{1DFEBC4B-F09E-30D0-FF88-0606D4098A72}"/>
              </a:ext>
            </a:extLst>
          </p:cNvPr>
          <p:cNvGrpSpPr/>
          <p:nvPr/>
        </p:nvGrpSpPr>
        <p:grpSpPr>
          <a:xfrm>
            <a:off x="8703580" y="-279249"/>
            <a:ext cx="542329" cy="1840100"/>
            <a:chOff x="8405486" y="-381319"/>
            <a:chExt cx="840423" cy="2851520"/>
          </a:xfrm>
        </p:grpSpPr>
        <p:pic>
          <p:nvPicPr>
            <p:cNvPr id="14" name="Graphic 13">
              <a:extLst>
                <a:ext uri="{FF2B5EF4-FFF2-40B4-BE49-F238E27FC236}">
                  <a16:creationId xmlns:a16="http://schemas.microsoft.com/office/drawing/2014/main" id="{A6808DD8-1EAB-F902-F0BA-1CDBCBFD06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05486" y="0"/>
              <a:ext cx="738514" cy="2470201"/>
            </a:xfrm>
            <a:prstGeom prst="rect">
              <a:avLst/>
            </a:prstGeom>
          </p:spPr>
        </p:pic>
        <p:pic>
          <p:nvPicPr>
            <p:cNvPr id="15" name="Graphic 14">
              <a:extLst>
                <a:ext uri="{FF2B5EF4-FFF2-40B4-BE49-F238E27FC236}">
                  <a16:creationId xmlns:a16="http://schemas.microsoft.com/office/drawing/2014/main" id="{DFA0E1AB-B555-D73A-D828-CA6E04861C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95236" y="1"/>
              <a:ext cx="448764" cy="1747400"/>
            </a:xfrm>
            <a:prstGeom prst="rect">
              <a:avLst/>
            </a:prstGeom>
          </p:spPr>
        </p:pic>
        <p:pic>
          <p:nvPicPr>
            <p:cNvPr id="16" name="Graphic 15">
              <a:extLst>
                <a:ext uri="{FF2B5EF4-FFF2-40B4-BE49-F238E27FC236}">
                  <a16:creationId xmlns:a16="http://schemas.microsoft.com/office/drawing/2014/main" id="{5897D42F-585E-8794-8893-333986521E6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53251" y="-381319"/>
              <a:ext cx="392658" cy="1283860"/>
            </a:xfrm>
            <a:prstGeom prst="rect">
              <a:avLst/>
            </a:prstGeom>
          </p:spPr>
        </p:pic>
      </p:grpSp>
      <p:pic>
        <p:nvPicPr>
          <p:cNvPr id="4" name="Picture 3">
            <a:extLst>
              <a:ext uri="{FF2B5EF4-FFF2-40B4-BE49-F238E27FC236}">
                <a16:creationId xmlns:a16="http://schemas.microsoft.com/office/drawing/2014/main" id="{449418A5-ED3E-9F5D-3E5D-B3C12A1549B1}"/>
              </a:ext>
            </a:extLst>
          </p:cNvPr>
          <p:cNvPicPr>
            <a:picLocks noChangeAspect="1"/>
          </p:cNvPicPr>
          <p:nvPr/>
        </p:nvPicPr>
        <p:blipFill>
          <a:blip r:embed="rId15"/>
          <a:stretch>
            <a:fillRect/>
          </a:stretch>
        </p:blipFill>
        <p:spPr>
          <a:xfrm>
            <a:off x="5530193" y="481611"/>
            <a:ext cx="2819662" cy="4229100"/>
          </a:xfrm>
          <a:prstGeom prst="rect">
            <a:avLst/>
          </a:prstGeom>
        </p:spPr>
      </p:pic>
    </p:spTree>
    <p:extLst>
      <p:ext uri="{BB962C8B-B14F-4D97-AF65-F5344CB8AC3E}">
        <p14:creationId xmlns:p14="http://schemas.microsoft.com/office/powerpoint/2010/main" val="2461088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2" name="Picture 1">
            <a:extLst>
              <a:ext uri="{FF2B5EF4-FFF2-40B4-BE49-F238E27FC236}">
                <a16:creationId xmlns:a16="http://schemas.microsoft.com/office/drawing/2014/main" id="{90055FBC-0BB6-79E3-0D3B-47DFA2B266C5}"/>
              </a:ext>
            </a:extLst>
          </p:cNvPr>
          <p:cNvPicPr>
            <a:picLocks noChangeAspect="1"/>
          </p:cNvPicPr>
          <p:nvPr/>
        </p:nvPicPr>
        <p:blipFill>
          <a:blip r:embed="rId3"/>
          <a:srcRect l="14853" r="14853"/>
          <a:stretch/>
        </p:blipFill>
        <p:spPr>
          <a:xfrm>
            <a:off x="4579200" y="744536"/>
            <a:ext cx="3848100" cy="3654425"/>
          </a:xfrm>
          <a:prstGeom prst="rect">
            <a:avLst/>
          </a:prstGeom>
        </p:spPr>
      </p:pic>
      <p:sp>
        <p:nvSpPr>
          <p:cNvPr id="143" name="Google Shape;143;p8"/>
          <p:cNvSpPr txBox="1">
            <a:spLocks noGrp="1"/>
          </p:cNvSpPr>
          <p:nvPr>
            <p:ph type="title"/>
          </p:nvPr>
        </p:nvSpPr>
        <p:spPr>
          <a:xfrm>
            <a:off x="91440" y="1297126"/>
            <a:ext cx="4039573" cy="1971368"/>
          </a:xfrm>
          <a:noFill/>
          <a:ln>
            <a:noFill/>
          </a:ln>
        </p:spPr>
        <p:txBody>
          <a:bodyPr spcFirstLastPara="1" wrap="square" lIns="91425" tIns="45700" rIns="91425" bIns="45700" anchor="b" anchorCtr="0">
            <a:noAutofit/>
          </a:bodyPr>
          <a:lstStyle/>
          <a:p>
            <a:pPr lvl="0"/>
            <a:r>
              <a:rPr lang="en-US" noProof="0" dirty="0"/>
              <a:t>TRANSPERENCY</a:t>
            </a:r>
          </a:p>
        </p:txBody>
      </p:sp>
      <p:sp>
        <p:nvSpPr>
          <p:cNvPr id="145" name="Google Shape;145;p8"/>
          <p:cNvSpPr txBox="1">
            <a:spLocks noGrp="1"/>
          </p:cNvSpPr>
          <p:nvPr>
            <p:ph type="body" idx="1"/>
          </p:nvPr>
        </p:nvSpPr>
        <p:spPr>
          <a:xfrm>
            <a:off x="723900" y="3278017"/>
            <a:ext cx="3407113" cy="1121342"/>
          </a:xfrm>
          <a:noFill/>
          <a:ln>
            <a:noFill/>
          </a:ln>
        </p:spPr>
        <p:txBody>
          <a:bodyPr spcFirstLastPara="1" wrap="square" lIns="91425" tIns="45700" rIns="91425" bIns="45700" anchor="t" anchorCtr="0">
            <a:normAutofit fontScale="62500" lnSpcReduction="20000"/>
          </a:bodyPr>
          <a:lstStyle/>
          <a:p>
            <a:pPr lvl="0"/>
            <a:r>
              <a:rPr lang="en-US" sz="1700" noProof="0" dirty="0"/>
              <a:t>The decentralized nature of blockchain technology ensures transparency and accountability in all aspects of the platform. Users can verify the integrity of their fitness data, track the distribution of rewards, and confirm the authenticity of products and services available in the marketplace.</a:t>
            </a:r>
            <a:br>
              <a:rPr lang="en-US" noProof="0" dirty="0"/>
            </a:br>
            <a:endParaRPr lang="en-US" noProof="0" dirty="0"/>
          </a:p>
        </p:txBody>
      </p:sp>
      <p:pic>
        <p:nvPicPr>
          <p:cNvPr id="14" name="Picture 13">
            <a:extLst>
              <a:ext uri="{FF2B5EF4-FFF2-40B4-BE49-F238E27FC236}">
                <a16:creationId xmlns:a16="http://schemas.microsoft.com/office/drawing/2014/main" id="{40D6F54D-B055-FB62-72D4-425FF4625A65}"/>
              </a:ext>
            </a:extLst>
          </p:cNvPr>
          <p:cNvPicPr>
            <a:picLocks noChangeAspect="1"/>
          </p:cNvPicPr>
          <p:nvPr/>
        </p:nvPicPr>
        <p:blipFill>
          <a:blip r:embed="rId4"/>
          <a:srcRect l="14853" r="14853"/>
          <a:stretch/>
        </p:blipFill>
        <p:spPr>
          <a:xfrm>
            <a:off x="4840633" y="4591050"/>
            <a:ext cx="3310834" cy="3144200"/>
          </a:xfrm>
          <a:prstGeom prst="rect">
            <a:avLst/>
          </a:prstGeom>
        </p:spPr>
      </p:pic>
      <p:grpSp>
        <p:nvGrpSpPr>
          <p:cNvPr id="3" name="Group 2">
            <a:extLst>
              <a:ext uri="{FF2B5EF4-FFF2-40B4-BE49-F238E27FC236}">
                <a16:creationId xmlns:a16="http://schemas.microsoft.com/office/drawing/2014/main" id="{59AFD65C-4076-D52A-5EDB-BB6DFB6BAE9D}"/>
              </a:ext>
            </a:extLst>
          </p:cNvPr>
          <p:cNvGrpSpPr/>
          <p:nvPr/>
        </p:nvGrpSpPr>
        <p:grpSpPr>
          <a:xfrm rot="20714408" flipV="1">
            <a:off x="-853397" y="-333603"/>
            <a:ext cx="3691861" cy="1093386"/>
            <a:chOff x="-258098" y="4115513"/>
            <a:chExt cx="3691861" cy="1093386"/>
          </a:xfrm>
        </p:grpSpPr>
        <p:pic>
          <p:nvPicPr>
            <p:cNvPr id="4" name="Graphic 3">
              <a:extLst>
                <a:ext uri="{FF2B5EF4-FFF2-40B4-BE49-F238E27FC236}">
                  <a16:creationId xmlns:a16="http://schemas.microsoft.com/office/drawing/2014/main" id="{8F79D4D6-0F6E-53CD-B262-53B27FFEAB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115513"/>
              <a:ext cx="3433763" cy="1027987"/>
            </a:xfrm>
            <a:prstGeom prst="rect">
              <a:avLst/>
            </a:prstGeom>
          </p:spPr>
        </p:pic>
        <p:pic>
          <p:nvPicPr>
            <p:cNvPr id="5" name="Graphic 4">
              <a:extLst>
                <a:ext uri="{FF2B5EF4-FFF2-40B4-BE49-F238E27FC236}">
                  <a16:creationId xmlns:a16="http://schemas.microsoft.com/office/drawing/2014/main" id="{40F3A3DE-FE6D-3B88-BD76-07C38B7108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8098" y="4267200"/>
              <a:ext cx="2924175" cy="876300"/>
            </a:xfrm>
            <a:prstGeom prst="rect">
              <a:avLst/>
            </a:prstGeom>
          </p:spPr>
        </p:pic>
        <p:pic>
          <p:nvPicPr>
            <p:cNvPr id="6" name="Graphic 5">
              <a:extLst>
                <a:ext uri="{FF2B5EF4-FFF2-40B4-BE49-F238E27FC236}">
                  <a16:creationId xmlns:a16="http://schemas.microsoft.com/office/drawing/2014/main" id="{A7365F45-A62D-A422-04B6-21D0E93F78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997" y="4437574"/>
              <a:ext cx="2521974" cy="771325"/>
            </a:xfrm>
            <a:prstGeom prst="rect">
              <a:avLst/>
            </a:prstGeom>
          </p:spPr>
        </p:pic>
      </p:grpSp>
      <p:pic>
        <p:nvPicPr>
          <p:cNvPr id="8" name="Picture 7">
            <a:extLst>
              <a:ext uri="{FF2B5EF4-FFF2-40B4-BE49-F238E27FC236}">
                <a16:creationId xmlns:a16="http://schemas.microsoft.com/office/drawing/2014/main" id="{32F86192-BAA2-2C62-DFD3-F0B14FD980DC}"/>
              </a:ext>
            </a:extLst>
          </p:cNvPr>
          <p:cNvPicPr>
            <a:picLocks noChangeAspect="1"/>
          </p:cNvPicPr>
          <p:nvPr/>
        </p:nvPicPr>
        <p:blipFill>
          <a:blip r:embed="rId11"/>
          <a:srcRect t="18342" b="18342"/>
          <a:stretch/>
        </p:blipFill>
        <p:spPr>
          <a:xfrm>
            <a:off x="4840633" y="-2591750"/>
            <a:ext cx="3310834" cy="3144200"/>
          </a:xfrm>
          <a:prstGeom prst="rect">
            <a:avLst/>
          </a:prstGeom>
        </p:spPr>
      </p:pic>
      <p:grpSp>
        <p:nvGrpSpPr>
          <p:cNvPr id="7" name="Group 2">
            <a:extLst>
              <a:ext uri="{FF2B5EF4-FFF2-40B4-BE49-F238E27FC236}">
                <a16:creationId xmlns:a16="http://schemas.microsoft.com/office/drawing/2014/main" id="{568380D9-6548-7DA0-E3DC-B26F0B00D5F4}"/>
              </a:ext>
            </a:extLst>
          </p:cNvPr>
          <p:cNvGrpSpPr/>
          <p:nvPr/>
        </p:nvGrpSpPr>
        <p:grpSpPr>
          <a:xfrm rot="7350791" flipV="1">
            <a:off x="8482741" y="3765999"/>
            <a:ext cx="3691861" cy="1093386"/>
            <a:chOff x="-258098" y="4115513"/>
            <a:chExt cx="3691861" cy="1093386"/>
          </a:xfrm>
        </p:grpSpPr>
        <p:pic>
          <p:nvPicPr>
            <p:cNvPr id="9" name="Graphic 3">
              <a:extLst>
                <a:ext uri="{FF2B5EF4-FFF2-40B4-BE49-F238E27FC236}">
                  <a16:creationId xmlns:a16="http://schemas.microsoft.com/office/drawing/2014/main" id="{1C053EE7-9C1F-8DF0-31AE-E88FB58F53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115513"/>
              <a:ext cx="3433763" cy="1027987"/>
            </a:xfrm>
            <a:prstGeom prst="rect">
              <a:avLst/>
            </a:prstGeom>
          </p:spPr>
        </p:pic>
        <p:pic>
          <p:nvPicPr>
            <p:cNvPr id="10" name="Graphic 4">
              <a:extLst>
                <a:ext uri="{FF2B5EF4-FFF2-40B4-BE49-F238E27FC236}">
                  <a16:creationId xmlns:a16="http://schemas.microsoft.com/office/drawing/2014/main" id="{588EFCCE-FF97-333F-7C0B-2F18C007F9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8098" y="4267200"/>
              <a:ext cx="2924175" cy="876300"/>
            </a:xfrm>
            <a:prstGeom prst="rect">
              <a:avLst/>
            </a:prstGeom>
          </p:spPr>
        </p:pic>
        <p:pic>
          <p:nvPicPr>
            <p:cNvPr id="11" name="Graphic 5">
              <a:extLst>
                <a:ext uri="{FF2B5EF4-FFF2-40B4-BE49-F238E27FC236}">
                  <a16:creationId xmlns:a16="http://schemas.microsoft.com/office/drawing/2014/main" id="{77EB9FDA-DB52-06F7-53C4-085C2024C3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997" y="4437574"/>
              <a:ext cx="2521974" cy="771325"/>
            </a:xfrm>
            <a:prstGeom prst="rect">
              <a:avLst/>
            </a:prstGeom>
          </p:spPr>
        </p:pic>
      </p:grpSp>
    </p:spTree>
    <p:extLst>
      <p:ext uri="{BB962C8B-B14F-4D97-AF65-F5344CB8AC3E}">
        <p14:creationId xmlns:p14="http://schemas.microsoft.com/office/powerpoint/2010/main" val="3792611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8"/>
          <p:cNvSpPr txBox="1">
            <a:spLocks noGrp="1"/>
          </p:cNvSpPr>
          <p:nvPr>
            <p:ph type="title"/>
          </p:nvPr>
        </p:nvSpPr>
        <p:spPr>
          <a:xfrm>
            <a:off x="723901" y="1077354"/>
            <a:ext cx="3327710" cy="2191140"/>
          </a:xfrm>
          <a:noFill/>
          <a:ln>
            <a:noFill/>
          </a:ln>
        </p:spPr>
        <p:txBody>
          <a:bodyPr spcFirstLastPara="1" wrap="square" lIns="91425" tIns="45700" rIns="91425" bIns="45700" anchor="b" anchorCtr="0">
            <a:noAutofit/>
          </a:bodyPr>
          <a:lstStyle/>
          <a:p>
            <a:pPr lvl="0"/>
            <a:r>
              <a:rPr lang="en-US" noProof="0" dirty="0"/>
              <a:t>Integration with Wearable Devices</a:t>
            </a:r>
          </a:p>
        </p:txBody>
      </p:sp>
      <p:pic>
        <p:nvPicPr>
          <p:cNvPr id="4" name="Picture Placeholder 3">
            <a:extLst>
              <a:ext uri="{FF2B5EF4-FFF2-40B4-BE49-F238E27FC236}">
                <a16:creationId xmlns:a16="http://schemas.microsoft.com/office/drawing/2014/main" id="{E41FE020-EA15-01B2-D4DD-29EFC4D84E0A}"/>
              </a:ext>
            </a:extLst>
          </p:cNvPr>
          <p:cNvPicPr>
            <a:picLocks noGrp="1" noChangeAspect="1"/>
          </p:cNvPicPr>
          <p:nvPr>
            <p:ph type="pic" idx="2"/>
          </p:nvPr>
        </p:nvPicPr>
        <p:blipFill>
          <a:blip r:embed="rId3"/>
          <a:srcRect l="14641" r="14641"/>
          <a:stretch>
            <a:fillRect/>
          </a:stretch>
        </p:blipFill>
        <p:spPr/>
      </p:pic>
      <p:sp>
        <p:nvSpPr>
          <p:cNvPr id="145" name="Google Shape;145;p8"/>
          <p:cNvSpPr txBox="1">
            <a:spLocks noGrp="1"/>
          </p:cNvSpPr>
          <p:nvPr>
            <p:ph type="body" idx="1"/>
          </p:nvPr>
        </p:nvSpPr>
        <p:spPr>
          <a:xfrm>
            <a:off x="723900" y="3278017"/>
            <a:ext cx="3407113" cy="1121342"/>
          </a:xfrm>
          <a:noFill/>
          <a:ln>
            <a:noFill/>
          </a:ln>
        </p:spPr>
        <p:txBody>
          <a:bodyPr spcFirstLastPara="1" wrap="square" lIns="91425" tIns="45700" rIns="91425" bIns="45700" anchor="t" anchorCtr="0">
            <a:normAutofit fontScale="77500" lnSpcReduction="20000"/>
          </a:bodyPr>
          <a:lstStyle/>
          <a:p>
            <a:pPr lvl="0"/>
            <a:r>
              <a:rPr lang="en-US" noProof="0" dirty="0" err="1"/>
              <a:t>FitChain</a:t>
            </a:r>
            <a:r>
              <a:rPr lang="en-US" noProof="0" dirty="0"/>
              <a:t> seamlessly integrates with popular wearable devices and fitness trackers, allowing users to sync their activity data with the app. This data is securely transmitted to the blockchain, ensuring accuracy and privacy.</a:t>
            </a:r>
            <a:br>
              <a:rPr lang="en-US" noProof="0" dirty="0"/>
            </a:br>
            <a:endParaRPr lang="en-US" noProof="0" dirty="0"/>
          </a:p>
        </p:txBody>
      </p:sp>
      <p:pic>
        <p:nvPicPr>
          <p:cNvPr id="8" name="Picture 7">
            <a:extLst>
              <a:ext uri="{FF2B5EF4-FFF2-40B4-BE49-F238E27FC236}">
                <a16:creationId xmlns:a16="http://schemas.microsoft.com/office/drawing/2014/main" id="{F3C2D094-F3AD-5398-35DE-1AEAA041822F}"/>
              </a:ext>
            </a:extLst>
          </p:cNvPr>
          <p:cNvPicPr>
            <a:picLocks noChangeAspect="1"/>
          </p:cNvPicPr>
          <p:nvPr/>
        </p:nvPicPr>
        <p:blipFill>
          <a:blip r:embed="rId4"/>
          <a:srcRect t="18342" b="18342"/>
          <a:stretch/>
        </p:blipFill>
        <p:spPr>
          <a:xfrm>
            <a:off x="4840633" y="-5927639"/>
            <a:ext cx="3310834" cy="3144200"/>
          </a:xfrm>
          <a:prstGeom prst="rect">
            <a:avLst/>
          </a:prstGeom>
        </p:spPr>
      </p:pic>
      <p:pic>
        <p:nvPicPr>
          <p:cNvPr id="18" name="Picture 17">
            <a:extLst>
              <a:ext uri="{FF2B5EF4-FFF2-40B4-BE49-F238E27FC236}">
                <a16:creationId xmlns:a16="http://schemas.microsoft.com/office/drawing/2014/main" id="{78C225F5-0CFE-324F-67E8-A3022828AF72}"/>
              </a:ext>
            </a:extLst>
          </p:cNvPr>
          <p:cNvPicPr>
            <a:picLocks noChangeAspect="1"/>
          </p:cNvPicPr>
          <p:nvPr/>
        </p:nvPicPr>
        <p:blipFill>
          <a:blip r:embed="rId5"/>
          <a:srcRect l="14853" r="14853"/>
          <a:stretch/>
        </p:blipFill>
        <p:spPr>
          <a:xfrm>
            <a:off x="4840633" y="-2591750"/>
            <a:ext cx="3310834" cy="3144200"/>
          </a:xfrm>
          <a:prstGeom prst="rect">
            <a:avLst/>
          </a:prstGeom>
        </p:spPr>
      </p:pic>
      <p:grpSp>
        <p:nvGrpSpPr>
          <p:cNvPr id="2" name="Group 2">
            <a:extLst>
              <a:ext uri="{FF2B5EF4-FFF2-40B4-BE49-F238E27FC236}">
                <a16:creationId xmlns:a16="http://schemas.microsoft.com/office/drawing/2014/main" id="{12AA5F14-352F-4535-0494-8BF7DEED49AB}"/>
              </a:ext>
            </a:extLst>
          </p:cNvPr>
          <p:cNvGrpSpPr/>
          <p:nvPr/>
        </p:nvGrpSpPr>
        <p:grpSpPr>
          <a:xfrm rot="20714408" flipV="1">
            <a:off x="-853397" y="-333603"/>
            <a:ext cx="3691861" cy="1093386"/>
            <a:chOff x="-258098" y="4115513"/>
            <a:chExt cx="3691861" cy="1093386"/>
          </a:xfrm>
        </p:grpSpPr>
        <p:pic>
          <p:nvPicPr>
            <p:cNvPr id="7" name="Graphic 3">
              <a:extLst>
                <a:ext uri="{FF2B5EF4-FFF2-40B4-BE49-F238E27FC236}">
                  <a16:creationId xmlns:a16="http://schemas.microsoft.com/office/drawing/2014/main" id="{1E239B80-8730-511C-2E8E-D64A4F28CC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4115513"/>
              <a:ext cx="3433763" cy="1027987"/>
            </a:xfrm>
            <a:prstGeom prst="rect">
              <a:avLst/>
            </a:prstGeom>
          </p:spPr>
        </p:pic>
        <p:pic>
          <p:nvPicPr>
            <p:cNvPr id="11" name="Graphic 4">
              <a:extLst>
                <a:ext uri="{FF2B5EF4-FFF2-40B4-BE49-F238E27FC236}">
                  <a16:creationId xmlns:a16="http://schemas.microsoft.com/office/drawing/2014/main" id="{7EF21197-327F-56A8-87C4-B6CA11FC11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098" y="4267200"/>
              <a:ext cx="2924175" cy="876300"/>
            </a:xfrm>
            <a:prstGeom prst="rect">
              <a:avLst/>
            </a:prstGeom>
          </p:spPr>
        </p:pic>
        <p:pic>
          <p:nvPicPr>
            <p:cNvPr id="12" name="Graphic 5">
              <a:extLst>
                <a:ext uri="{FF2B5EF4-FFF2-40B4-BE49-F238E27FC236}">
                  <a16:creationId xmlns:a16="http://schemas.microsoft.com/office/drawing/2014/main" id="{C2B91AF9-F82A-141C-1A41-E3B6AF1CA0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97" y="4437574"/>
              <a:ext cx="2521974" cy="771325"/>
            </a:xfrm>
            <a:prstGeom prst="rect">
              <a:avLst/>
            </a:prstGeom>
          </p:spPr>
        </p:pic>
      </p:grpSp>
      <p:grpSp>
        <p:nvGrpSpPr>
          <p:cNvPr id="13" name="Group 2">
            <a:extLst>
              <a:ext uri="{FF2B5EF4-FFF2-40B4-BE49-F238E27FC236}">
                <a16:creationId xmlns:a16="http://schemas.microsoft.com/office/drawing/2014/main" id="{9CE7C4D5-6CFE-EE7C-D156-DAB52C7BF5BC}"/>
              </a:ext>
            </a:extLst>
          </p:cNvPr>
          <p:cNvGrpSpPr/>
          <p:nvPr/>
        </p:nvGrpSpPr>
        <p:grpSpPr>
          <a:xfrm rot="7350791" flipV="1">
            <a:off x="7015156" y="3765999"/>
            <a:ext cx="3691861" cy="1093386"/>
            <a:chOff x="-258098" y="4115513"/>
            <a:chExt cx="3691861" cy="1093386"/>
          </a:xfrm>
        </p:grpSpPr>
        <p:pic>
          <p:nvPicPr>
            <p:cNvPr id="14" name="Graphic 3">
              <a:extLst>
                <a:ext uri="{FF2B5EF4-FFF2-40B4-BE49-F238E27FC236}">
                  <a16:creationId xmlns:a16="http://schemas.microsoft.com/office/drawing/2014/main" id="{A8B34038-DA78-B46A-1AE7-A656F86E73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4115513"/>
              <a:ext cx="3433763" cy="1027987"/>
            </a:xfrm>
            <a:prstGeom prst="rect">
              <a:avLst/>
            </a:prstGeom>
          </p:spPr>
        </p:pic>
        <p:pic>
          <p:nvPicPr>
            <p:cNvPr id="15" name="Graphic 4">
              <a:extLst>
                <a:ext uri="{FF2B5EF4-FFF2-40B4-BE49-F238E27FC236}">
                  <a16:creationId xmlns:a16="http://schemas.microsoft.com/office/drawing/2014/main" id="{AFF80348-6FA8-F267-9EF5-9215FCD2E7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098" y="4267200"/>
              <a:ext cx="2924175" cy="876300"/>
            </a:xfrm>
            <a:prstGeom prst="rect">
              <a:avLst/>
            </a:prstGeom>
          </p:spPr>
        </p:pic>
        <p:pic>
          <p:nvPicPr>
            <p:cNvPr id="16" name="Graphic 5">
              <a:extLst>
                <a:ext uri="{FF2B5EF4-FFF2-40B4-BE49-F238E27FC236}">
                  <a16:creationId xmlns:a16="http://schemas.microsoft.com/office/drawing/2014/main" id="{29C2A34D-CBE9-2118-3E8C-71D8BD79A5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97" y="4437574"/>
              <a:ext cx="2521974" cy="771325"/>
            </a:xfrm>
            <a:prstGeom prst="rect">
              <a:avLst/>
            </a:prstGeom>
          </p:spPr>
        </p:pic>
      </p:grpSp>
    </p:spTree>
    <p:extLst>
      <p:ext uri="{BB962C8B-B14F-4D97-AF65-F5344CB8AC3E}">
        <p14:creationId xmlns:p14="http://schemas.microsoft.com/office/powerpoint/2010/main" val="811191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696DE1-54B9-96E5-F9D8-94832CFA794C}"/>
              </a:ext>
            </a:extLst>
          </p:cNvPr>
          <p:cNvPicPr>
            <a:picLocks noChangeAspect="1"/>
          </p:cNvPicPr>
          <p:nvPr/>
        </p:nvPicPr>
        <p:blipFill>
          <a:blip r:embed="rId2"/>
          <a:stretch>
            <a:fillRect/>
          </a:stretch>
        </p:blipFill>
        <p:spPr>
          <a:xfrm>
            <a:off x="4996456" y="0"/>
            <a:ext cx="4147544" cy="5143500"/>
          </a:xfrm>
          <a:prstGeom prst="rect">
            <a:avLst/>
          </a:prstGeom>
        </p:spPr>
      </p:pic>
      <p:sp>
        <p:nvSpPr>
          <p:cNvPr id="7" name="TextBox 6">
            <a:extLst>
              <a:ext uri="{FF2B5EF4-FFF2-40B4-BE49-F238E27FC236}">
                <a16:creationId xmlns:a16="http://schemas.microsoft.com/office/drawing/2014/main" id="{5E758979-2F25-0118-2802-B44BB780B39D}"/>
              </a:ext>
            </a:extLst>
          </p:cNvPr>
          <p:cNvSpPr txBox="1"/>
          <p:nvPr/>
        </p:nvSpPr>
        <p:spPr>
          <a:xfrm>
            <a:off x="126380" y="639337"/>
            <a:ext cx="4576511" cy="769441"/>
          </a:xfrm>
          <a:prstGeom prst="rect">
            <a:avLst/>
          </a:prstGeom>
          <a:noFill/>
        </p:spPr>
        <p:txBody>
          <a:bodyPr wrap="square" rtlCol="0">
            <a:spAutoFit/>
          </a:bodyPr>
          <a:lstStyle/>
          <a:p>
            <a:r>
              <a:rPr lang="en-IN" sz="4400" dirty="0">
                <a:solidFill>
                  <a:schemeClr val="bg2"/>
                </a:solidFill>
              </a:rPr>
              <a:t>THANKYOU</a:t>
            </a:r>
          </a:p>
        </p:txBody>
      </p:sp>
      <p:sp>
        <p:nvSpPr>
          <p:cNvPr id="8" name="TextBox 7">
            <a:extLst>
              <a:ext uri="{FF2B5EF4-FFF2-40B4-BE49-F238E27FC236}">
                <a16:creationId xmlns:a16="http://schemas.microsoft.com/office/drawing/2014/main" id="{0178E087-27AF-F957-8E90-51DD9881EC94}"/>
              </a:ext>
            </a:extLst>
          </p:cNvPr>
          <p:cNvSpPr txBox="1"/>
          <p:nvPr/>
        </p:nvSpPr>
        <p:spPr>
          <a:xfrm>
            <a:off x="206095" y="1665249"/>
            <a:ext cx="3095719" cy="523220"/>
          </a:xfrm>
          <a:prstGeom prst="rect">
            <a:avLst/>
          </a:prstGeom>
          <a:noFill/>
        </p:spPr>
        <p:txBody>
          <a:bodyPr wrap="none" rtlCol="0">
            <a:spAutoFit/>
          </a:bodyPr>
          <a:lstStyle/>
          <a:p>
            <a:r>
              <a:rPr lang="en-IN" sz="2800" dirty="0">
                <a:solidFill>
                  <a:schemeClr val="bg2"/>
                </a:solidFill>
              </a:rPr>
              <a:t>TEAM MEMBERS</a:t>
            </a:r>
          </a:p>
        </p:txBody>
      </p:sp>
      <p:sp>
        <p:nvSpPr>
          <p:cNvPr id="9" name="TextBox 8">
            <a:extLst>
              <a:ext uri="{FF2B5EF4-FFF2-40B4-BE49-F238E27FC236}">
                <a16:creationId xmlns:a16="http://schemas.microsoft.com/office/drawing/2014/main" id="{7D757A44-9792-B8DD-B259-8A4497116BDC}"/>
              </a:ext>
            </a:extLst>
          </p:cNvPr>
          <p:cNvSpPr txBox="1"/>
          <p:nvPr/>
        </p:nvSpPr>
        <p:spPr>
          <a:xfrm>
            <a:off x="206095" y="2571750"/>
            <a:ext cx="3273653" cy="1815882"/>
          </a:xfrm>
          <a:prstGeom prst="rect">
            <a:avLst/>
          </a:prstGeom>
          <a:noFill/>
        </p:spPr>
        <p:txBody>
          <a:bodyPr wrap="none" rtlCol="0">
            <a:spAutoFit/>
          </a:bodyPr>
          <a:lstStyle/>
          <a:p>
            <a:r>
              <a:rPr lang="en-IN" sz="2800" dirty="0">
                <a:solidFill>
                  <a:schemeClr val="bg2"/>
                </a:solidFill>
              </a:rPr>
              <a:t>SAHIL PAHAPALE</a:t>
            </a:r>
          </a:p>
          <a:p>
            <a:r>
              <a:rPr lang="en-IN" sz="2800" dirty="0">
                <a:solidFill>
                  <a:schemeClr val="bg2"/>
                </a:solidFill>
              </a:rPr>
              <a:t>SUDHISH REDDY</a:t>
            </a:r>
          </a:p>
          <a:p>
            <a:r>
              <a:rPr lang="en-IN" sz="2800" dirty="0">
                <a:solidFill>
                  <a:schemeClr val="bg2"/>
                </a:solidFill>
              </a:rPr>
              <a:t>GAURAV PRASAD</a:t>
            </a:r>
          </a:p>
          <a:p>
            <a:r>
              <a:rPr lang="en-IN" sz="2800" dirty="0">
                <a:solidFill>
                  <a:schemeClr val="bg2"/>
                </a:solidFill>
              </a:rPr>
              <a:t>AMAN SINGH</a:t>
            </a:r>
          </a:p>
        </p:txBody>
      </p:sp>
    </p:spTree>
    <p:extLst>
      <p:ext uri="{BB962C8B-B14F-4D97-AF65-F5344CB8AC3E}">
        <p14:creationId xmlns:p14="http://schemas.microsoft.com/office/powerpoint/2010/main" val="2060270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pSp>
        <p:nvGrpSpPr>
          <p:cNvPr id="2" name="Group 1">
            <a:extLst>
              <a:ext uri="{FF2B5EF4-FFF2-40B4-BE49-F238E27FC236}">
                <a16:creationId xmlns:a16="http://schemas.microsoft.com/office/drawing/2014/main" id="{023BA069-B8CB-3BA1-308F-BCADDAB609D3}"/>
              </a:ext>
            </a:extLst>
          </p:cNvPr>
          <p:cNvGrpSpPr/>
          <p:nvPr/>
        </p:nvGrpSpPr>
        <p:grpSpPr>
          <a:xfrm>
            <a:off x="0" y="4115513"/>
            <a:ext cx="3433763" cy="1093386"/>
            <a:chOff x="-258098" y="4115513"/>
            <a:chExt cx="3691861" cy="1093386"/>
          </a:xfrm>
        </p:grpSpPr>
        <p:pic>
          <p:nvPicPr>
            <p:cNvPr id="4" name="Graphic 3">
              <a:extLst>
                <a:ext uri="{FF2B5EF4-FFF2-40B4-BE49-F238E27FC236}">
                  <a16:creationId xmlns:a16="http://schemas.microsoft.com/office/drawing/2014/main" id="{CA02A2D1-2990-1FBE-B22E-F0B7A89023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115513"/>
              <a:ext cx="3433763" cy="1027987"/>
            </a:xfrm>
            <a:prstGeom prst="rect">
              <a:avLst/>
            </a:prstGeom>
          </p:spPr>
        </p:pic>
        <p:pic>
          <p:nvPicPr>
            <p:cNvPr id="8" name="Graphic 7">
              <a:extLst>
                <a:ext uri="{FF2B5EF4-FFF2-40B4-BE49-F238E27FC236}">
                  <a16:creationId xmlns:a16="http://schemas.microsoft.com/office/drawing/2014/main" id="{DC6DE0FF-9381-0776-6E49-EA9888BD33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098" y="4267200"/>
              <a:ext cx="2924175" cy="876300"/>
            </a:xfrm>
            <a:prstGeom prst="rect">
              <a:avLst/>
            </a:prstGeom>
          </p:spPr>
        </p:pic>
        <p:pic>
          <p:nvPicPr>
            <p:cNvPr id="10" name="Graphic 9">
              <a:extLst>
                <a:ext uri="{FF2B5EF4-FFF2-40B4-BE49-F238E27FC236}">
                  <a16:creationId xmlns:a16="http://schemas.microsoft.com/office/drawing/2014/main" id="{1B0FB0BC-0528-DD8D-B5C0-EC95D420AD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997" y="4437574"/>
              <a:ext cx="2521974" cy="771325"/>
            </a:xfrm>
            <a:prstGeom prst="rect">
              <a:avLst/>
            </a:prstGeom>
          </p:spPr>
        </p:pic>
      </p:grpSp>
      <p:sp>
        <p:nvSpPr>
          <p:cNvPr id="77" name="Google Shape;77;p1"/>
          <p:cNvSpPr txBox="1">
            <a:spLocks noGrp="1"/>
          </p:cNvSpPr>
          <p:nvPr>
            <p:ph type="ctrTitle"/>
          </p:nvPr>
        </p:nvSpPr>
        <p:spPr>
          <a:xfrm>
            <a:off x="4599721" y="914686"/>
            <a:ext cx="4175022" cy="2470200"/>
          </a:xfrm>
          <a:noFill/>
          <a:ln>
            <a:noFill/>
          </a:ln>
        </p:spPr>
        <p:txBody>
          <a:bodyPr spcFirstLastPara="1" wrap="square" lIns="91425" tIns="45700" rIns="91425" bIns="45700" anchor="b" anchorCtr="0">
            <a:noAutofit/>
          </a:bodyPr>
          <a:lstStyle/>
          <a:p>
            <a:pPr lvl="0"/>
            <a:r>
              <a:rPr lang="en-US" sz="2400" noProof="0" dirty="0"/>
              <a:t>EARN FITCOINS BY COMPLETING WORKOUTS AND DAILY CHALLENGES</a:t>
            </a:r>
          </a:p>
        </p:txBody>
      </p:sp>
      <p:sp>
        <p:nvSpPr>
          <p:cNvPr id="78" name="Google Shape;78;p1"/>
          <p:cNvSpPr txBox="1">
            <a:spLocks noGrp="1"/>
          </p:cNvSpPr>
          <p:nvPr>
            <p:ph type="subTitle" idx="1"/>
          </p:nvPr>
        </p:nvSpPr>
        <p:spPr>
          <a:xfrm>
            <a:off x="3988210" y="3476574"/>
            <a:ext cx="4175022" cy="350837"/>
          </a:xfrm>
          <a:noFill/>
          <a:ln>
            <a:noFill/>
          </a:ln>
        </p:spPr>
        <p:txBody>
          <a:bodyPr spcFirstLastPara="1" wrap="square" lIns="91425" tIns="45700" rIns="91425" bIns="45700" anchor="t" anchorCtr="0">
            <a:noAutofit/>
          </a:bodyPr>
          <a:lstStyle/>
          <a:p>
            <a:pPr lvl="0"/>
            <a:endParaRPr lang="en-US" noProof="0" dirty="0"/>
          </a:p>
        </p:txBody>
      </p:sp>
      <p:grpSp>
        <p:nvGrpSpPr>
          <p:cNvPr id="5" name="Group 4">
            <a:extLst>
              <a:ext uri="{FF2B5EF4-FFF2-40B4-BE49-F238E27FC236}">
                <a16:creationId xmlns:a16="http://schemas.microsoft.com/office/drawing/2014/main" id="{2A81A90B-87CB-B761-1769-566DFE746EEF}"/>
              </a:ext>
            </a:extLst>
          </p:cNvPr>
          <p:cNvGrpSpPr/>
          <p:nvPr/>
        </p:nvGrpSpPr>
        <p:grpSpPr>
          <a:xfrm>
            <a:off x="8405486" y="-381319"/>
            <a:ext cx="840423" cy="2851520"/>
            <a:chOff x="8405486" y="-381319"/>
            <a:chExt cx="840423" cy="2851520"/>
          </a:xfrm>
        </p:grpSpPr>
        <p:pic>
          <p:nvPicPr>
            <p:cNvPr id="18" name="Graphic 17">
              <a:extLst>
                <a:ext uri="{FF2B5EF4-FFF2-40B4-BE49-F238E27FC236}">
                  <a16:creationId xmlns:a16="http://schemas.microsoft.com/office/drawing/2014/main" id="{B4E0322B-7053-EC28-BC85-4CE9377F0B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05486" y="0"/>
              <a:ext cx="738514" cy="2470201"/>
            </a:xfrm>
            <a:prstGeom prst="rect">
              <a:avLst/>
            </a:prstGeom>
          </p:spPr>
        </p:pic>
        <p:pic>
          <p:nvPicPr>
            <p:cNvPr id="20" name="Graphic 19">
              <a:extLst>
                <a:ext uri="{FF2B5EF4-FFF2-40B4-BE49-F238E27FC236}">
                  <a16:creationId xmlns:a16="http://schemas.microsoft.com/office/drawing/2014/main" id="{2E8A36F8-E340-FFFA-7663-3C449987E6E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95236" y="1"/>
              <a:ext cx="448764" cy="1747400"/>
            </a:xfrm>
            <a:prstGeom prst="rect">
              <a:avLst/>
            </a:prstGeom>
          </p:spPr>
        </p:pic>
        <p:pic>
          <p:nvPicPr>
            <p:cNvPr id="22" name="Graphic 21">
              <a:extLst>
                <a:ext uri="{FF2B5EF4-FFF2-40B4-BE49-F238E27FC236}">
                  <a16:creationId xmlns:a16="http://schemas.microsoft.com/office/drawing/2014/main" id="{2DA1FD6B-F889-ACF2-9AFE-2D4926EE28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53251" y="-381319"/>
              <a:ext cx="392658" cy="1283860"/>
            </a:xfrm>
            <a:prstGeom prst="rect">
              <a:avLst/>
            </a:prstGeom>
          </p:spPr>
        </p:pic>
      </p:grpSp>
      <p:pic>
        <p:nvPicPr>
          <p:cNvPr id="11" name="Picture 10">
            <a:extLst>
              <a:ext uri="{FF2B5EF4-FFF2-40B4-BE49-F238E27FC236}">
                <a16:creationId xmlns:a16="http://schemas.microsoft.com/office/drawing/2014/main" id="{5BADCEDB-6BAF-952A-16CD-D5019A6F3CD6}"/>
              </a:ext>
            </a:extLst>
          </p:cNvPr>
          <p:cNvPicPr>
            <a:picLocks noChangeAspect="1"/>
          </p:cNvPicPr>
          <p:nvPr/>
        </p:nvPicPr>
        <p:blipFill>
          <a:blip r:embed="rId15"/>
          <a:stretch>
            <a:fillRect/>
          </a:stretch>
        </p:blipFill>
        <p:spPr>
          <a:xfrm>
            <a:off x="335328" y="270881"/>
            <a:ext cx="3429000" cy="460173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3"/>
          <p:cNvSpPr txBox="1">
            <a:spLocks noGrp="1"/>
          </p:cNvSpPr>
          <p:nvPr>
            <p:ph type="title"/>
          </p:nvPr>
        </p:nvSpPr>
        <p:spPr>
          <a:xfrm>
            <a:off x="723900" y="552450"/>
            <a:ext cx="7696200" cy="525835"/>
          </a:xfrm>
          <a:noFill/>
          <a:ln>
            <a:noFill/>
          </a:ln>
        </p:spPr>
        <p:txBody>
          <a:bodyPr spcFirstLastPara="1" wrap="square" lIns="91425" tIns="45700" rIns="91425" bIns="45700" anchor="t" anchorCtr="0">
            <a:noAutofit/>
          </a:bodyPr>
          <a:lstStyle/>
          <a:p>
            <a:pPr lvl="0"/>
            <a:r>
              <a:rPr lang="en-US" dirty="0"/>
              <a:t>WHY FITCHAIN???</a:t>
            </a:r>
            <a:endParaRPr lang="en-US" noProof="0" dirty="0"/>
          </a:p>
        </p:txBody>
      </p:sp>
      <p:sp>
        <p:nvSpPr>
          <p:cNvPr id="92" name="Google Shape;92;p3"/>
          <p:cNvSpPr txBox="1">
            <a:spLocks noGrp="1"/>
          </p:cNvSpPr>
          <p:nvPr>
            <p:ph type="body" idx="1"/>
          </p:nvPr>
        </p:nvSpPr>
        <p:spPr>
          <a:xfrm>
            <a:off x="1773778" y="2296552"/>
            <a:ext cx="2550242" cy="525835"/>
          </a:xfrm>
          <a:noFill/>
          <a:ln>
            <a:noFill/>
          </a:ln>
        </p:spPr>
        <p:txBody>
          <a:bodyPr spcFirstLastPara="1" wrap="square" lIns="91425" tIns="45700" rIns="91425" bIns="45700" anchor="t" anchorCtr="0">
            <a:noAutofit/>
          </a:bodyPr>
          <a:lstStyle/>
          <a:p>
            <a:pPr lvl="0"/>
            <a:br>
              <a:rPr lang="en-US" noProof="0" dirty="0"/>
            </a:br>
            <a:endParaRPr lang="en-US" noProof="0" dirty="0"/>
          </a:p>
        </p:txBody>
      </p:sp>
      <p:sp>
        <p:nvSpPr>
          <p:cNvPr id="93" name="Google Shape;93;p3"/>
          <p:cNvSpPr txBox="1">
            <a:spLocks noGrp="1"/>
          </p:cNvSpPr>
          <p:nvPr>
            <p:ph type="body" idx="2"/>
          </p:nvPr>
        </p:nvSpPr>
        <p:spPr>
          <a:xfrm>
            <a:off x="1773778" y="1527393"/>
            <a:ext cx="2550242" cy="784963"/>
          </a:xfrm>
          <a:noFill/>
          <a:ln>
            <a:noFill/>
          </a:ln>
        </p:spPr>
        <p:txBody>
          <a:bodyPr spcFirstLastPara="1" wrap="square" lIns="91425" tIns="45700" rIns="91425" bIns="45700" anchor="b" anchorCtr="0">
            <a:noAutofit/>
          </a:bodyPr>
          <a:lstStyle/>
          <a:p>
            <a:r>
              <a:rPr lang="en-US" noProof="0" dirty="0"/>
              <a:t>Tokenization and Incentives</a:t>
            </a:r>
          </a:p>
        </p:txBody>
      </p:sp>
      <p:sp>
        <p:nvSpPr>
          <p:cNvPr id="94" name="Google Shape;94;p3"/>
          <p:cNvSpPr txBox="1">
            <a:spLocks noGrp="1"/>
          </p:cNvSpPr>
          <p:nvPr>
            <p:ph type="body" idx="3"/>
          </p:nvPr>
        </p:nvSpPr>
        <p:spPr>
          <a:xfrm>
            <a:off x="853884" y="1711688"/>
            <a:ext cx="785424" cy="529822"/>
          </a:xfrm>
          <a:solidFill>
            <a:schemeClr val="bg1"/>
          </a:solidFill>
          <a:ln>
            <a:noFill/>
          </a:ln>
        </p:spPr>
        <p:txBody>
          <a:bodyPr spcFirstLastPara="1" wrap="square" lIns="91425" tIns="45700" rIns="91425" bIns="45700" anchor="ctr" anchorCtr="0">
            <a:noAutofit/>
          </a:bodyPr>
          <a:lstStyle/>
          <a:p>
            <a:pPr lvl="0"/>
            <a:r>
              <a:rPr lang="en-US" noProof="0" dirty="0"/>
              <a:t>01</a:t>
            </a:r>
          </a:p>
        </p:txBody>
      </p:sp>
      <p:sp>
        <p:nvSpPr>
          <p:cNvPr id="95" name="Google Shape;95;p3"/>
          <p:cNvSpPr txBox="1">
            <a:spLocks noGrp="1"/>
          </p:cNvSpPr>
          <p:nvPr>
            <p:ph type="body" idx="4"/>
          </p:nvPr>
        </p:nvSpPr>
        <p:spPr>
          <a:xfrm>
            <a:off x="5734151" y="2296552"/>
            <a:ext cx="2550242" cy="525835"/>
          </a:xfrm>
          <a:noFill/>
          <a:ln>
            <a:noFill/>
          </a:ln>
        </p:spPr>
        <p:txBody>
          <a:bodyPr spcFirstLastPara="1" wrap="square" lIns="91425" tIns="45700" rIns="91425" bIns="45700" anchor="t" anchorCtr="0">
            <a:noAutofit/>
          </a:bodyPr>
          <a:lstStyle/>
          <a:p>
            <a:pPr lvl="0"/>
            <a:br>
              <a:rPr lang="en-US" noProof="0" dirty="0"/>
            </a:br>
            <a:endParaRPr lang="en-US" noProof="0" dirty="0"/>
          </a:p>
        </p:txBody>
      </p:sp>
      <p:sp>
        <p:nvSpPr>
          <p:cNvPr id="96" name="Google Shape;96;p3"/>
          <p:cNvSpPr txBox="1">
            <a:spLocks noGrp="1"/>
          </p:cNvSpPr>
          <p:nvPr>
            <p:ph type="body" idx="5"/>
          </p:nvPr>
        </p:nvSpPr>
        <p:spPr>
          <a:xfrm>
            <a:off x="5734153" y="1527394"/>
            <a:ext cx="2550242" cy="784963"/>
          </a:xfrm>
          <a:noFill/>
          <a:ln>
            <a:noFill/>
          </a:ln>
        </p:spPr>
        <p:txBody>
          <a:bodyPr spcFirstLastPara="1" wrap="square" lIns="91425" tIns="45700" rIns="91425" bIns="45700" anchor="b" anchorCtr="0">
            <a:noAutofit/>
          </a:bodyPr>
          <a:lstStyle/>
          <a:p>
            <a:r>
              <a:rPr lang="en-US" noProof="0" dirty="0"/>
              <a:t>Decentralized Marketplace</a:t>
            </a:r>
          </a:p>
        </p:txBody>
      </p:sp>
      <p:sp>
        <p:nvSpPr>
          <p:cNvPr id="97" name="Google Shape;97;p3"/>
          <p:cNvSpPr txBox="1">
            <a:spLocks noGrp="1"/>
          </p:cNvSpPr>
          <p:nvPr>
            <p:ph type="body" idx="6"/>
          </p:nvPr>
        </p:nvSpPr>
        <p:spPr>
          <a:xfrm>
            <a:off x="4834213" y="1712700"/>
            <a:ext cx="765470" cy="525835"/>
          </a:xfrm>
          <a:solidFill>
            <a:schemeClr val="bg1"/>
          </a:solidFill>
          <a:ln>
            <a:noFill/>
          </a:ln>
        </p:spPr>
        <p:txBody>
          <a:bodyPr spcFirstLastPara="1" wrap="square" lIns="91425" tIns="45700" rIns="91425" bIns="45700" anchor="ctr" anchorCtr="0">
            <a:noAutofit/>
          </a:bodyPr>
          <a:lstStyle/>
          <a:p>
            <a:pPr lvl="0"/>
            <a:r>
              <a:rPr lang="en-US" noProof="0" dirty="0"/>
              <a:t>02</a:t>
            </a:r>
          </a:p>
        </p:txBody>
      </p:sp>
      <p:sp>
        <p:nvSpPr>
          <p:cNvPr id="98" name="Google Shape;98;p3"/>
          <p:cNvSpPr txBox="1">
            <a:spLocks noGrp="1"/>
          </p:cNvSpPr>
          <p:nvPr>
            <p:ph type="body" idx="7"/>
          </p:nvPr>
        </p:nvSpPr>
        <p:spPr>
          <a:xfrm>
            <a:off x="5734151" y="3893717"/>
            <a:ext cx="2550242" cy="548243"/>
          </a:xfrm>
          <a:noFill/>
          <a:ln>
            <a:noFill/>
          </a:ln>
        </p:spPr>
        <p:txBody>
          <a:bodyPr spcFirstLastPara="1" wrap="square" lIns="91425" tIns="45700" rIns="91425" bIns="45700" anchor="t" anchorCtr="0">
            <a:noAutofit/>
          </a:bodyPr>
          <a:lstStyle/>
          <a:p>
            <a:pPr lvl="0"/>
            <a:br>
              <a:rPr lang="en-US" noProof="0" dirty="0"/>
            </a:br>
            <a:endParaRPr lang="en-US" noProof="0" dirty="0"/>
          </a:p>
        </p:txBody>
      </p:sp>
      <p:sp>
        <p:nvSpPr>
          <p:cNvPr id="99" name="Google Shape;99;p3"/>
          <p:cNvSpPr txBox="1">
            <a:spLocks noGrp="1"/>
          </p:cNvSpPr>
          <p:nvPr>
            <p:ph type="body" idx="8"/>
          </p:nvPr>
        </p:nvSpPr>
        <p:spPr>
          <a:xfrm>
            <a:off x="5734151" y="3164560"/>
            <a:ext cx="2550242" cy="781988"/>
          </a:xfrm>
          <a:noFill/>
          <a:ln>
            <a:noFill/>
          </a:ln>
        </p:spPr>
        <p:txBody>
          <a:bodyPr spcFirstLastPara="1" wrap="square" lIns="91425" tIns="45700" rIns="91425" bIns="45700" anchor="b" anchorCtr="0">
            <a:noAutofit/>
          </a:bodyPr>
          <a:lstStyle/>
          <a:p>
            <a:r>
              <a:rPr lang="en-US" noProof="0" dirty="0"/>
              <a:t>Community Engagement</a:t>
            </a:r>
          </a:p>
        </p:txBody>
      </p:sp>
      <p:sp>
        <p:nvSpPr>
          <p:cNvPr id="100" name="Google Shape;100;p3"/>
          <p:cNvSpPr txBox="1">
            <a:spLocks noGrp="1"/>
          </p:cNvSpPr>
          <p:nvPr>
            <p:ph type="body" idx="9"/>
          </p:nvPr>
        </p:nvSpPr>
        <p:spPr>
          <a:xfrm>
            <a:off x="4834211" y="3346890"/>
            <a:ext cx="765470" cy="525835"/>
          </a:xfrm>
          <a:solidFill>
            <a:schemeClr val="bg1"/>
          </a:solidFill>
          <a:ln>
            <a:noFill/>
          </a:ln>
        </p:spPr>
        <p:txBody>
          <a:bodyPr spcFirstLastPara="1" wrap="square" lIns="91425" tIns="45700" rIns="91425" bIns="45700" anchor="ctr" anchorCtr="0">
            <a:noAutofit/>
          </a:bodyPr>
          <a:lstStyle/>
          <a:p>
            <a:pPr lvl="0"/>
            <a:r>
              <a:rPr lang="en-US" noProof="0" dirty="0"/>
              <a:t>04</a:t>
            </a:r>
          </a:p>
        </p:txBody>
      </p:sp>
      <p:sp>
        <p:nvSpPr>
          <p:cNvPr id="101" name="Google Shape;101;p3"/>
          <p:cNvSpPr txBox="1">
            <a:spLocks noGrp="1"/>
          </p:cNvSpPr>
          <p:nvPr>
            <p:ph type="body" idx="13"/>
          </p:nvPr>
        </p:nvSpPr>
        <p:spPr>
          <a:xfrm>
            <a:off x="1773778" y="3893716"/>
            <a:ext cx="2550242" cy="548243"/>
          </a:xfrm>
          <a:noFill/>
          <a:ln>
            <a:noFill/>
          </a:ln>
        </p:spPr>
        <p:txBody>
          <a:bodyPr spcFirstLastPara="1" wrap="square" lIns="91425" tIns="45700" rIns="91425" bIns="45700" anchor="t" anchorCtr="0">
            <a:noAutofit/>
          </a:bodyPr>
          <a:lstStyle/>
          <a:p>
            <a:pPr lvl="0"/>
            <a:br>
              <a:rPr lang="en-US" noProof="0" dirty="0"/>
            </a:br>
            <a:endParaRPr lang="en-US" noProof="0" dirty="0"/>
          </a:p>
        </p:txBody>
      </p:sp>
      <p:sp>
        <p:nvSpPr>
          <p:cNvPr id="102" name="Google Shape;102;p3"/>
          <p:cNvSpPr txBox="1">
            <a:spLocks noGrp="1"/>
          </p:cNvSpPr>
          <p:nvPr>
            <p:ph type="body" idx="14"/>
          </p:nvPr>
        </p:nvSpPr>
        <p:spPr>
          <a:xfrm>
            <a:off x="1773778" y="3164559"/>
            <a:ext cx="2550242" cy="781988"/>
          </a:xfrm>
          <a:noFill/>
          <a:ln>
            <a:noFill/>
          </a:ln>
        </p:spPr>
        <p:txBody>
          <a:bodyPr spcFirstLastPara="1" wrap="square" lIns="91425" tIns="45700" rIns="91425" bIns="45700" anchor="b" anchorCtr="0">
            <a:noAutofit/>
          </a:bodyPr>
          <a:lstStyle/>
          <a:p>
            <a:r>
              <a:rPr lang="en-US" noProof="0" dirty="0"/>
              <a:t>Data Security and Privacy</a:t>
            </a:r>
          </a:p>
        </p:txBody>
      </p:sp>
      <p:sp>
        <p:nvSpPr>
          <p:cNvPr id="103" name="Google Shape;103;p3"/>
          <p:cNvSpPr txBox="1">
            <a:spLocks noGrp="1"/>
          </p:cNvSpPr>
          <p:nvPr>
            <p:ph type="body" idx="15"/>
          </p:nvPr>
        </p:nvSpPr>
        <p:spPr>
          <a:xfrm>
            <a:off x="853884" y="3349865"/>
            <a:ext cx="785424" cy="525835"/>
          </a:xfrm>
          <a:solidFill>
            <a:schemeClr val="bg1"/>
          </a:solidFill>
          <a:ln>
            <a:noFill/>
          </a:ln>
        </p:spPr>
        <p:txBody>
          <a:bodyPr spcFirstLastPara="1" wrap="square" lIns="91425" tIns="45700" rIns="91425" bIns="45700" anchor="ctr" anchorCtr="0">
            <a:noAutofit/>
          </a:bodyPr>
          <a:lstStyle/>
          <a:p>
            <a:pPr lvl="0"/>
            <a:r>
              <a:rPr lang="en-US" noProof="0" dirty="0"/>
              <a:t>03</a:t>
            </a:r>
          </a:p>
        </p:txBody>
      </p:sp>
      <p:grpSp>
        <p:nvGrpSpPr>
          <p:cNvPr id="24" name="Group 23">
            <a:extLst>
              <a:ext uri="{FF2B5EF4-FFF2-40B4-BE49-F238E27FC236}">
                <a16:creationId xmlns:a16="http://schemas.microsoft.com/office/drawing/2014/main" id="{C5BD025F-935B-FB7E-200B-DC8217317F17}"/>
              </a:ext>
            </a:extLst>
          </p:cNvPr>
          <p:cNvGrpSpPr/>
          <p:nvPr/>
        </p:nvGrpSpPr>
        <p:grpSpPr>
          <a:xfrm rot="4456419" flipH="1">
            <a:off x="7868045" y="3858856"/>
            <a:ext cx="834234" cy="2470201"/>
            <a:chOff x="-95720" y="0"/>
            <a:chExt cx="834234" cy="2470201"/>
          </a:xfrm>
        </p:grpSpPr>
        <p:pic>
          <p:nvPicPr>
            <p:cNvPr id="25" name="Graphic 24">
              <a:extLst>
                <a:ext uri="{FF2B5EF4-FFF2-40B4-BE49-F238E27FC236}">
                  <a16:creationId xmlns:a16="http://schemas.microsoft.com/office/drawing/2014/main" id="{E277019E-EA7A-35D2-BDFA-1ED139E2CE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0" y="0"/>
              <a:ext cx="738514" cy="2470201"/>
            </a:xfrm>
            <a:prstGeom prst="rect">
              <a:avLst/>
            </a:prstGeom>
          </p:spPr>
        </p:pic>
        <p:pic>
          <p:nvPicPr>
            <p:cNvPr id="26" name="Graphic 25">
              <a:extLst>
                <a:ext uri="{FF2B5EF4-FFF2-40B4-BE49-F238E27FC236}">
                  <a16:creationId xmlns:a16="http://schemas.microsoft.com/office/drawing/2014/main" id="{96A65940-0440-0A20-2221-8F7C0DE9F4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1"/>
              <a:ext cx="448764" cy="1747400"/>
            </a:xfrm>
            <a:prstGeom prst="rect">
              <a:avLst/>
            </a:prstGeom>
          </p:spPr>
        </p:pic>
        <p:pic>
          <p:nvPicPr>
            <p:cNvPr id="27" name="Graphic 26">
              <a:extLst>
                <a:ext uri="{FF2B5EF4-FFF2-40B4-BE49-F238E27FC236}">
                  <a16:creationId xmlns:a16="http://schemas.microsoft.com/office/drawing/2014/main" id="{A30A6124-97B3-52A3-53AB-052ABF3179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95720" y="0"/>
              <a:ext cx="392658" cy="1283860"/>
            </a:xfrm>
            <a:prstGeom prst="rect">
              <a:avLst/>
            </a:prstGeom>
          </p:spPr>
        </p:pic>
      </p:grpSp>
      <p:grpSp>
        <p:nvGrpSpPr>
          <p:cNvPr id="28" name="Group 27">
            <a:extLst>
              <a:ext uri="{FF2B5EF4-FFF2-40B4-BE49-F238E27FC236}">
                <a16:creationId xmlns:a16="http://schemas.microsoft.com/office/drawing/2014/main" id="{4742319D-997B-4C03-310A-AC0971C82CF1}"/>
              </a:ext>
            </a:extLst>
          </p:cNvPr>
          <p:cNvGrpSpPr/>
          <p:nvPr/>
        </p:nvGrpSpPr>
        <p:grpSpPr>
          <a:xfrm rot="14719495" flipH="1">
            <a:off x="201522" y="-1105622"/>
            <a:ext cx="840529" cy="2470201"/>
            <a:chOff x="-95720" y="-2892"/>
            <a:chExt cx="840529" cy="2470201"/>
          </a:xfrm>
        </p:grpSpPr>
        <p:pic>
          <p:nvPicPr>
            <p:cNvPr id="29" name="Graphic 28">
              <a:extLst>
                <a:ext uri="{FF2B5EF4-FFF2-40B4-BE49-F238E27FC236}">
                  <a16:creationId xmlns:a16="http://schemas.microsoft.com/office/drawing/2014/main" id="{E2BB0CA8-E002-A881-20A4-D4F009126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295" y="-2892"/>
              <a:ext cx="738514" cy="2470201"/>
            </a:xfrm>
            <a:prstGeom prst="rect">
              <a:avLst/>
            </a:prstGeom>
          </p:spPr>
        </p:pic>
        <p:pic>
          <p:nvPicPr>
            <p:cNvPr id="30" name="Graphic 29">
              <a:extLst>
                <a:ext uri="{FF2B5EF4-FFF2-40B4-BE49-F238E27FC236}">
                  <a16:creationId xmlns:a16="http://schemas.microsoft.com/office/drawing/2014/main" id="{CDE7A2D2-9F63-91B7-7E3E-B2C4A48501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1"/>
              <a:ext cx="448764" cy="1747400"/>
            </a:xfrm>
            <a:prstGeom prst="rect">
              <a:avLst/>
            </a:prstGeom>
          </p:spPr>
        </p:pic>
        <p:pic>
          <p:nvPicPr>
            <p:cNvPr id="31" name="Graphic 30">
              <a:extLst>
                <a:ext uri="{FF2B5EF4-FFF2-40B4-BE49-F238E27FC236}">
                  <a16:creationId xmlns:a16="http://schemas.microsoft.com/office/drawing/2014/main" id="{9B0E7D1B-7696-F8B2-D79B-4421FFD3F7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95720" y="0"/>
              <a:ext cx="392658" cy="1283860"/>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2" name="Graphic 1">
            <a:extLst>
              <a:ext uri="{FF2B5EF4-FFF2-40B4-BE49-F238E27FC236}">
                <a16:creationId xmlns:a16="http://schemas.microsoft.com/office/drawing/2014/main" id="{EECC6AF5-347A-7A7E-8FAC-0667B88452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5710237" y="-7450"/>
            <a:ext cx="3433763" cy="1027987"/>
          </a:xfrm>
          <a:prstGeom prst="rect">
            <a:avLst/>
          </a:prstGeom>
        </p:spPr>
      </p:pic>
      <p:pic>
        <p:nvPicPr>
          <p:cNvPr id="3" name="Graphic 2">
            <a:extLst>
              <a:ext uri="{FF2B5EF4-FFF2-40B4-BE49-F238E27FC236}">
                <a16:creationId xmlns:a16="http://schemas.microsoft.com/office/drawing/2014/main" id="{38D21425-4008-D6C9-94AF-E3A84FD22F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6219825" y="-7450"/>
            <a:ext cx="2924175" cy="876300"/>
          </a:xfrm>
          <a:prstGeom prst="rect">
            <a:avLst/>
          </a:prstGeom>
        </p:spPr>
      </p:pic>
      <p:pic>
        <p:nvPicPr>
          <p:cNvPr id="4" name="Graphic 3">
            <a:extLst>
              <a:ext uri="{FF2B5EF4-FFF2-40B4-BE49-F238E27FC236}">
                <a16:creationId xmlns:a16="http://schemas.microsoft.com/office/drawing/2014/main" id="{5BD07EAE-C3B7-01EC-4D46-3A61AD901C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flipV="1">
            <a:off x="6622026" y="-103281"/>
            <a:ext cx="2521974" cy="771325"/>
          </a:xfrm>
          <a:prstGeom prst="rect">
            <a:avLst/>
          </a:prstGeom>
        </p:spPr>
      </p:pic>
      <p:sp>
        <p:nvSpPr>
          <p:cNvPr id="108" name="Google Shape;108;p4"/>
          <p:cNvSpPr txBox="1">
            <a:spLocks noGrp="1"/>
          </p:cNvSpPr>
          <p:nvPr>
            <p:ph type="title"/>
          </p:nvPr>
        </p:nvSpPr>
        <p:spPr>
          <a:xfrm>
            <a:off x="3771900" y="2028890"/>
            <a:ext cx="4648200" cy="2028264"/>
          </a:xfrm>
          <a:noFill/>
          <a:ln>
            <a:noFill/>
          </a:ln>
        </p:spPr>
        <p:txBody>
          <a:bodyPr spcFirstLastPara="1" wrap="square" lIns="91425" tIns="45700" rIns="91425" bIns="45700" anchor="b" anchorCtr="0">
            <a:noAutofit/>
          </a:bodyPr>
          <a:lstStyle/>
          <a:p>
            <a:r>
              <a:rPr lang="en-US" sz="1800" noProof="0" dirty="0"/>
              <a:t>REDEEM FITCOINS AS COUPONS OR TRANSFER IT TO YOUR WALLET</a:t>
            </a:r>
          </a:p>
        </p:txBody>
      </p:sp>
      <p:sp>
        <p:nvSpPr>
          <p:cNvPr id="110" name="Google Shape;110;p4"/>
          <p:cNvSpPr txBox="1">
            <a:spLocks noGrp="1"/>
          </p:cNvSpPr>
          <p:nvPr>
            <p:ph type="body" idx="2"/>
          </p:nvPr>
        </p:nvSpPr>
        <p:spPr>
          <a:xfrm>
            <a:off x="723900" y="572118"/>
            <a:ext cx="2080966" cy="1640329"/>
          </a:xfrm>
          <a:noFill/>
          <a:ln>
            <a:noFill/>
          </a:ln>
        </p:spPr>
        <p:txBody>
          <a:bodyPr spcFirstLastPara="1" wrap="square" lIns="91425" tIns="45700" rIns="91425" bIns="45700" anchor="b" anchorCtr="0">
            <a:noAutofit/>
          </a:bodyPr>
          <a:lstStyle/>
          <a:p>
            <a:pPr lvl="0"/>
            <a:r>
              <a:rPr lang="en-US" noProof="0" dirty="0"/>
              <a:t>01</a:t>
            </a:r>
          </a:p>
        </p:txBody>
      </p:sp>
      <p:pic>
        <p:nvPicPr>
          <p:cNvPr id="6" name="Picture 5">
            <a:extLst>
              <a:ext uri="{FF2B5EF4-FFF2-40B4-BE49-F238E27FC236}">
                <a16:creationId xmlns:a16="http://schemas.microsoft.com/office/drawing/2014/main" id="{01933227-962B-4D9A-5783-737092328EB8}"/>
              </a:ext>
            </a:extLst>
          </p:cNvPr>
          <p:cNvPicPr>
            <a:picLocks noChangeAspect="1"/>
          </p:cNvPicPr>
          <p:nvPr/>
        </p:nvPicPr>
        <p:blipFill>
          <a:blip r:embed="rId9"/>
          <a:stretch>
            <a:fillRect/>
          </a:stretch>
        </p:blipFill>
        <p:spPr>
          <a:xfrm>
            <a:off x="3795915" y="146208"/>
            <a:ext cx="4445620" cy="1707983"/>
          </a:xfrm>
          <a:prstGeom prst="rect">
            <a:avLst/>
          </a:prstGeom>
        </p:spPr>
      </p:pic>
      <p:pic>
        <p:nvPicPr>
          <p:cNvPr id="8" name="Picture 7">
            <a:extLst>
              <a:ext uri="{FF2B5EF4-FFF2-40B4-BE49-F238E27FC236}">
                <a16:creationId xmlns:a16="http://schemas.microsoft.com/office/drawing/2014/main" id="{40801F3A-081C-364F-B1A7-A152A987F372}"/>
              </a:ext>
            </a:extLst>
          </p:cNvPr>
          <p:cNvPicPr>
            <a:picLocks noChangeAspect="1"/>
          </p:cNvPicPr>
          <p:nvPr/>
        </p:nvPicPr>
        <p:blipFill>
          <a:blip r:embed="rId10"/>
          <a:stretch>
            <a:fillRect/>
          </a:stretch>
        </p:blipFill>
        <p:spPr>
          <a:xfrm>
            <a:off x="208853" y="2423530"/>
            <a:ext cx="2741807" cy="230458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Word"/>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body" idx="1"/>
          </p:nvPr>
        </p:nvSpPr>
        <p:spPr>
          <a:xfrm>
            <a:off x="723900" y="1612900"/>
            <a:ext cx="4224338" cy="2763838"/>
          </a:xfrm>
          <a:noFill/>
          <a:ln>
            <a:noFill/>
          </a:ln>
        </p:spPr>
        <p:txBody>
          <a:bodyPr spcFirstLastPara="1" wrap="square" lIns="91425" tIns="45700" rIns="91425" bIns="45700" anchor="t" anchorCtr="0">
            <a:noAutofit/>
          </a:bodyPr>
          <a:lstStyle/>
          <a:p>
            <a:pPr lvl="0"/>
            <a:r>
              <a:rPr lang="en-US" sz="2400" noProof="0" dirty="0" err="1"/>
              <a:t>FitChain</a:t>
            </a:r>
            <a:r>
              <a:rPr lang="en-US" sz="2400" noProof="0" dirty="0"/>
              <a:t> introduces its native cryptocurrency called “</a:t>
            </a:r>
            <a:r>
              <a:rPr lang="en-US" sz="2400" noProof="0" dirty="0" err="1"/>
              <a:t>FitCoin</a:t>
            </a:r>
            <a:r>
              <a:rPr lang="en-US" sz="2400" noProof="0" dirty="0"/>
              <a:t>”. Users earn </a:t>
            </a:r>
            <a:r>
              <a:rPr lang="en-US" sz="2400" noProof="0" dirty="0" err="1"/>
              <a:t>FitCoins</a:t>
            </a:r>
            <a:r>
              <a:rPr lang="en-US" sz="2400" noProof="0" dirty="0"/>
              <a:t> by completing workouts, achieving fitness milestones, and participating in challenges.</a:t>
            </a:r>
          </a:p>
        </p:txBody>
      </p:sp>
      <p:sp>
        <p:nvSpPr>
          <p:cNvPr id="118" name="Google Shape;118;p5"/>
          <p:cNvSpPr txBox="1">
            <a:spLocks noGrp="1"/>
          </p:cNvSpPr>
          <p:nvPr>
            <p:ph type="title"/>
          </p:nvPr>
        </p:nvSpPr>
        <p:spPr>
          <a:xfrm>
            <a:off x="723900" y="552450"/>
            <a:ext cx="7696200" cy="715963"/>
          </a:xfrm>
          <a:noFill/>
          <a:ln>
            <a:noFill/>
          </a:ln>
        </p:spPr>
        <p:txBody>
          <a:bodyPr spcFirstLastPara="1" wrap="square" lIns="91425" tIns="45700" rIns="91425" bIns="45700" anchor="t" anchorCtr="0">
            <a:noAutofit/>
          </a:bodyPr>
          <a:lstStyle/>
          <a:p>
            <a:pPr lvl="0"/>
            <a:r>
              <a:rPr lang="en-US" noProof="0" dirty="0"/>
              <a:t>Tokenization and Incentives</a:t>
            </a:r>
          </a:p>
        </p:txBody>
      </p:sp>
      <p:grpSp>
        <p:nvGrpSpPr>
          <p:cNvPr id="5" name="Group 4">
            <a:extLst>
              <a:ext uri="{FF2B5EF4-FFF2-40B4-BE49-F238E27FC236}">
                <a16:creationId xmlns:a16="http://schemas.microsoft.com/office/drawing/2014/main" id="{D1F4343E-B6B8-5C0E-6CE1-7D37F5D6A073}"/>
              </a:ext>
            </a:extLst>
          </p:cNvPr>
          <p:cNvGrpSpPr/>
          <p:nvPr/>
        </p:nvGrpSpPr>
        <p:grpSpPr>
          <a:xfrm>
            <a:off x="6830162" y="4325676"/>
            <a:ext cx="3228771" cy="880971"/>
            <a:chOff x="6830162" y="4325676"/>
            <a:chExt cx="3228771" cy="880971"/>
          </a:xfrm>
        </p:grpSpPr>
        <p:pic>
          <p:nvPicPr>
            <p:cNvPr id="2" name="Graphic 1">
              <a:extLst>
                <a:ext uri="{FF2B5EF4-FFF2-40B4-BE49-F238E27FC236}">
                  <a16:creationId xmlns:a16="http://schemas.microsoft.com/office/drawing/2014/main" id="{75A19C9E-1AFD-F2B9-E1B4-27AB330ADB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830162" y="4325676"/>
              <a:ext cx="2724237" cy="815572"/>
            </a:xfrm>
            <a:prstGeom prst="rect">
              <a:avLst/>
            </a:prstGeom>
          </p:spPr>
        </p:pic>
        <p:pic>
          <p:nvPicPr>
            <p:cNvPr id="3" name="Graphic 2">
              <a:extLst>
                <a:ext uri="{FF2B5EF4-FFF2-40B4-BE49-F238E27FC236}">
                  <a16:creationId xmlns:a16="http://schemas.microsoft.com/office/drawing/2014/main" id="{9CC7D8B3-3344-984F-DEB2-452F1CDEE4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286058" y="4446020"/>
              <a:ext cx="2319946" cy="695228"/>
            </a:xfrm>
            <a:prstGeom prst="rect">
              <a:avLst/>
            </a:prstGeom>
          </p:spPr>
        </p:pic>
        <p:pic>
          <p:nvPicPr>
            <p:cNvPr id="4" name="Graphic 3">
              <a:extLst>
                <a:ext uri="{FF2B5EF4-FFF2-40B4-BE49-F238E27FC236}">
                  <a16:creationId xmlns:a16="http://schemas.microsoft.com/office/drawing/2014/main" id="{38724EE9-566D-6F52-59DC-56D72F0102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058080" y="4594703"/>
              <a:ext cx="2000853" cy="61194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6"/>
          <p:cNvSpPr txBox="1">
            <a:spLocks noGrp="1"/>
          </p:cNvSpPr>
          <p:nvPr>
            <p:ph type="title"/>
          </p:nvPr>
        </p:nvSpPr>
        <p:spPr>
          <a:xfrm>
            <a:off x="723900" y="552450"/>
            <a:ext cx="7696200" cy="588778"/>
          </a:xfrm>
          <a:noFill/>
          <a:ln>
            <a:noFill/>
          </a:ln>
        </p:spPr>
        <p:txBody>
          <a:bodyPr spcFirstLastPara="1" wrap="square" lIns="91425" tIns="45700" rIns="91425" bIns="45700" anchor="t" anchorCtr="0">
            <a:noAutofit/>
          </a:bodyPr>
          <a:lstStyle/>
          <a:p>
            <a:r>
              <a:rPr lang="en-US" dirty="0"/>
              <a:t>SMART CONTRACTS</a:t>
            </a:r>
            <a:endParaRPr lang="en-US" noProof="0" dirty="0"/>
          </a:p>
        </p:txBody>
      </p:sp>
      <p:sp>
        <p:nvSpPr>
          <p:cNvPr id="127" name="Google Shape;127;p6"/>
          <p:cNvSpPr txBox="1">
            <a:spLocks noGrp="1"/>
          </p:cNvSpPr>
          <p:nvPr>
            <p:ph type="body" idx="4"/>
          </p:nvPr>
        </p:nvSpPr>
        <p:spPr>
          <a:xfrm>
            <a:off x="149528" y="1444059"/>
            <a:ext cx="8117242" cy="2423532"/>
          </a:xfrm>
          <a:noFill/>
          <a:ln>
            <a:noFill/>
          </a:ln>
        </p:spPr>
        <p:txBody>
          <a:bodyPr spcFirstLastPara="1" wrap="square" lIns="91425" tIns="45700" rIns="91425" bIns="45700" anchor="b" anchorCtr="0">
            <a:noAutofit/>
          </a:bodyPr>
          <a:lstStyle/>
          <a:p>
            <a:pPr lvl="0"/>
            <a:r>
              <a:rPr lang="en-US" noProof="0" dirty="0"/>
              <a:t>Smart contracts are used to automate reward distribution. For instance, when a user completes a challenge or achieves a specific fitness goal, the smart contract automatically transfers </a:t>
            </a:r>
            <a:r>
              <a:rPr lang="en-US" noProof="0" dirty="0" err="1"/>
              <a:t>FitCoins</a:t>
            </a:r>
            <a:r>
              <a:rPr lang="en-US" noProof="0" dirty="0"/>
              <a:t> to their wallet based on predefined criteria.</a:t>
            </a:r>
          </a:p>
        </p:txBody>
      </p:sp>
      <p:grpSp>
        <p:nvGrpSpPr>
          <p:cNvPr id="13" name="Group 12">
            <a:extLst>
              <a:ext uri="{FF2B5EF4-FFF2-40B4-BE49-F238E27FC236}">
                <a16:creationId xmlns:a16="http://schemas.microsoft.com/office/drawing/2014/main" id="{9B001A47-50B2-98DA-D94F-0B6B7335A57E}"/>
              </a:ext>
            </a:extLst>
          </p:cNvPr>
          <p:cNvGrpSpPr/>
          <p:nvPr/>
        </p:nvGrpSpPr>
        <p:grpSpPr>
          <a:xfrm rot="20728505">
            <a:off x="6831031" y="4318860"/>
            <a:ext cx="3227033" cy="887676"/>
            <a:chOff x="6831900" y="4318971"/>
            <a:chExt cx="3227033" cy="887676"/>
          </a:xfrm>
        </p:grpSpPr>
        <p:pic>
          <p:nvPicPr>
            <p:cNvPr id="14" name="Graphic 13">
              <a:extLst>
                <a:ext uri="{FF2B5EF4-FFF2-40B4-BE49-F238E27FC236}">
                  <a16:creationId xmlns:a16="http://schemas.microsoft.com/office/drawing/2014/main" id="{13A4152F-4FB7-874A-F538-B3449B2B33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831900" y="4318971"/>
              <a:ext cx="2724237" cy="815572"/>
            </a:xfrm>
            <a:prstGeom prst="rect">
              <a:avLst/>
            </a:prstGeom>
          </p:spPr>
        </p:pic>
        <p:pic>
          <p:nvPicPr>
            <p:cNvPr id="15" name="Graphic 14">
              <a:extLst>
                <a:ext uri="{FF2B5EF4-FFF2-40B4-BE49-F238E27FC236}">
                  <a16:creationId xmlns:a16="http://schemas.microsoft.com/office/drawing/2014/main" id="{FF01BD0F-DD2D-197F-370A-8426354661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286058" y="4446020"/>
              <a:ext cx="2319946" cy="695228"/>
            </a:xfrm>
            <a:prstGeom prst="rect">
              <a:avLst/>
            </a:prstGeom>
          </p:spPr>
        </p:pic>
        <p:pic>
          <p:nvPicPr>
            <p:cNvPr id="16" name="Graphic 15">
              <a:extLst>
                <a:ext uri="{FF2B5EF4-FFF2-40B4-BE49-F238E27FC236}">
                  <a16:creationId xmlns:a16="http://schemas.microsoft.com/office/drawing/2014/main" id="{E28E47AE-9F40-BC2B-5474-EA6A2FE217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058080" y="4594703"/>
              <a:ext cx="2000853" cy="611944"/>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7"/>
          <p:cNvSpPr txBox="1">
            <a:spLocks noGrp="1"/>
          </p:cNvSpPr>
          <p:nvPr>
            <p:ph type="title"/>
          </p:nvPr>
        </p:nvSpPr>
        <p:spPr>
          <a:xfrm>
            <a:off x="723900" y="552450"/>
            <a:ext cx="7696200" cy="528927"/>
          </a:xfrm>
          <a:noFill/>
          <a:ln>
            <a:noFill/>
          </a:ln>
        </p:spPr>
        <p:txBody>
          <a:bodyPr spcFirstLastPara="1" wrap="square" lIns="91425" tIns="45700" rIns="91425" bIns="45700" anchor="t" anchorCtr="0">
            <a:noAutofit/>
          </a:bodyPr>
          <a:lstStyle/>
          <a:p>
            <a:pPr lvl="0"/>
            <a:r>
              <a:rPr lang="en-US" noProof="0" dirty="0"/>
              <a:t>WHAT MAKES FITCHAIN DIFFERENT</a:t>
            </a:r>
          </a:p>
        </p:txBody>
      </p:sp>
      <p:sp>
        <p:nvSpPr>
          <p:cNvPr id="133" name="Google Shape;133;p7"/>
          <p:cNvSpPr txBox="1">
            <a:spLocks noGrp="1"/>
          </p:cNvSpPr>
          <p:nvPr>
            <p:ph type="body" idx="1"/>
          </p:nvPr>
        </p:nvSpPr>
        <p:spPr>
          <a:xfrm>
            <a:off x="936702" y="3330535"/>
            <a:ext cx="2229784" cy="839370"/>
          </a:xfrm>
          <a:noFill/>
          <a:ln>
            <a:noFill/>
          </a:ln>
        </p:spPr>
        <p:txBody>
          <a:bodyPr spcFirstLastPara="1" wrap="square" lIns="91425" tIns="45700" rIns="91425" bIns="45700" anchor="t" anchorCtr="0">
            <a:noAutofit/>
          </a:bodyPr>
          <a:lstStyle/>
          <a:p>
            <a:pPr lvl="0"/>
            <a:r>
              <a:rPr lang="en-US" noProof="0" dirty="0"/>
              <a:t>The decentralized nature of blockchain technology ensures transparency and accountability in all aspects of the platform</a:t>
            </a:r>
            <a:br>
              <a:rPr lang="en-US" noProof="0" dirty="0"/>
            </a:br>
            <a:endParaRPr lang="en-US" noProof="0" dirty="0"/>
          </a:p>
        </p:txBody>
      </p:sp>
      <p:sp>
        <p:nvSpPr>
          <p:cNvPr id="134" name="Google Shape;134;p7"/>
          <p:cNvSpPr txBox="1">
            <a:spLocks noGrp="1"/>
          </p:cNvSpPr>
          <p:nvPr>
            <p:ph type="body" idx="2"/>
          </p:nvPr>
        </p:nvSpPr>
        <p:spPr>
          <a:xfrm>
            <a:off x="3306099" y="3078954"/>
            <a:ext cx="2531804" cy="839370"/>
          </a:xfrm>
          <a:noFill/>
          <a:ln>
            <a:noFill/>
          </a:ln>
        </p:spPr>
        <p:txBody>
          <a:bodyPr spcFirstLastPara="1" wrap="square" lIns="91425" tIns="45700" rIns="91425" bIns="45700" anchor="t" anchorCtr="0">
            <a:noAutofit/>
          </a:bodyPr>
          <a:lstStyle/>
          <a:p>
            <a:pPr lvl="0"/>
            <a:r>
              <a:rPr lang="en-US" noProof="0" dirty="0" err="1"/>
              <a:t>FitChain</a:t>
            </a:r>
            <a:r>
              <a:rPr lang="en-US" noProof="0" dirty="0"/>
              <a:t> incorporates gamification elements to make fitness more engaging and rewarding</a:t>
            </a:r>
            <a:br>
              <a:rPr lang="en-US" noProof="0" dirty="0"/>
            </a:br>
            <a:endParaRPr lang="en-US" noProof="0" dirty="0"/>
          </a:p>
        </p:txBody>
      </p:sp>
      <p:sp>
        <p:nvSpPr>
          <p:cNvPr id="135" name="Google Shape;135;p7"/>
          <p:cNvSpPr txBox="1">
            <a:spLocks noGrp="1"/>
          </p:cNvSpPr>
          <p:nvPr>
            <p:ph type="body" idx="3"/>
          </p:nvPr>
        </p:nvSpPr>
        <p:spPr>
          <a:xfrm>
            <a:off x="723901" y="2622188"/>
            <a:ext cx="2531802" cy="644064"/>
          </a:xfrm>
          <a:noFill/>
          <a:ln>
            <a:noFill/>
          </a:ln>
        </p:spPr>
        <p:txBody>
          <a:bodyPr spcFirstLastPara="1" wrap="square" lIns="91425" tIns="45700" rIns="91425" bIns="45700" anchor="t" anchorCtr="0">
            <a:noAutofit/>
          </a:bodyPr>
          <a:lstStyle/>
          <a:p>
            <a:pPr lvl="0"/>
            <a:r>
              <a:rPr lang="en-US" noProof="0" dirty="0"/>
              <a:t>Community Engagement</a:t>
            </a:r>
          </a:p>
        </p:txBody>
      </p:sp>
      <p:sp>
        <p:nvSpPr>
          <p:cNvPr id="136" name="Google Shape;136;p7"/>
          <p:cNvSpPr txBox="1">
            <a:spLocks noGrp="1"/>
          </p:cNvSpPr>
          <p:nvPr>
            <p:ph type="body" idx="4"/>
          </p:nvPr>
        </p:nvSpPr>
        <p:spPr>
          <a:xfrm>
            <a:off x="3306098" y="2684793"/>
            <a:ext cx="2531804" cy="392482"/>
          </a:xfrm>
          <a:noFill/>
          <a:ln>
            <a:noFill/>
          </a:ln>
        </p:spPr>
        <p:txBody>
          <a:bodyPr spcFirstLastPara="1" wrap="square" lIns="91425" tIns="45700" rIns="91425" bIns="45700" anchor="t" anchorCtr="0">
            <a:noAutofit/>
          </a:bodyPr>
          <a:lstStyle/>
          <a:p>
            <a:pPr lvl="0"/>
            <a:r>
              <a:rPr lang="en-US" noProof="0" dirty="0"/>
              <a:t>Gamification</a:t>
            </a:r>
          </a:p>
        </p:txBody>
      </p:sp>
      <p:sp>
        <p:nvSpPr>
          <p:cNvPr id="137" name="Google Shape;137;p7"/>
          <p:cNvSpPr txBox="1">
            <a:spLocks noGrp="1"/>
          </p:cNvSpPr>
          <p:nvPr>
            <p:ph type="body" idx="5"/>
          </p:nvPr>
        </p:nvSpPr>
        <p:spPr>
          <a:xfrm>
            <a:off x="5888296" y="3078953"/>
            <a:ext cx="2531804" cy="839370"/>
          </a:xfrm>
          <a:noFill/>
          <a:ln>
            <a:noFill/>
          </a:ln>
        </p:spPr>
        <p:txBody>
          <a:bodyPr spcFirstLastPara="1" wrap="square" lIns="91425" tIns="45700" rIns="91425" bIns="45700" anchor="t" anchorCtr="0">
            <a:noAutofit/>
          </a:bodyPr>
          <a:lstStyle/>
          <a:p>
            <a:pPr lvl="0"/>
            <a:r>
              <a:rPr lang="en-US" noProof="0" dirty="0"/>
              <a:t>The decentralized nature of blockchain technology ensures transparency and accountability in all aspects of the platform</a:t>
            </a:r>
            <a:br>
              <a:rPr lang="en-US" noProof="0" dirty="0"/>
            </a:br>
            <a:endParaRPr lang="en-US" noProof="0" dirty="0"/>
          </a:p>
        </p:txBody>
      </p:sp>
      <p:sp>
        <p:nvSpPr>
          <p:cNvPr id="138" name="Google Shape;138;p7"/>
          <p:cNvSpPr txBox="1">
            <a:spLocks noGrp="1"/>
          </p:cNvSpPr>
          <p:nvPr>
            <p:ph type="body" idx="6"/>
          </p:nvPr>
        </p:nvSpPr>
        <p:spPr>
          <a:xfrm>
            <a:off x="5888297" y="2680643"/>
            <a:ext cx="2531804" cy="392482"/>
          </a:xfrm>
          <a:noFill/>
          <a:ln>
            <a:noFill/>
          </a:ln>
        </p:spPr>
        <p:txBody>
          <a:bodyPr spcFirstLastPara="1" wrap="square" lIns="91425" tIns="45700" rIns="91425" bIns="45700" anchor="t" anchorCtr="0">
            <a:noAutofit/>
          </a:bodyPr>
          <a:lstStyle/>
          <a:p>
            <a:pPr lvl="0"/>
            <a:r>
              <a:rPr lang="en-US" noProof="0" dirty="0"/>
              <a:t>Transparency</a:t>
            </a:r>
          </a:p>
        </p:txBody>
      </p:sp>
      <p:sp>
        <p:nvSpPr>
          <p:cNvPr id="3" name="Rectangle 2">
            <a:extLst>
              <a:ext uri="{FF2B5EF4-FFF2-40B4-BE49-F238E27FC236}">
                <a16:creationId xmlns:a16="http://schemas.microsoft.com/office/drawing/2014/main" id="{7A2B68A4-334D-11C9-E0BF-5FAE2E02502D}"/>
              </a:ext>
            </a:extLst>
          </p:cNvPr>
          <p:cNvSpPr/>
          <p:nvPr/>
        </p:nvSpPr>
        <p:spPr>
          <a:xfrm>
            <a:off x="1602304" y="1941637"/>
            <a:ext cx="774997" cy="5286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US" sz="2400" b="1" dirty="0">
                <a:solidFill>
                  <a:schemeClr val="bg2"/>
                </a:solidFill>
                <a:latin typeface="Sora SemiBold" pitchFamily="2" charset="0"/>
                <a:cs typeface="Sora SemiBold" pitchFamily="2" charset="0"/>
              </a:rPr>
              <a:t>01</a:t>
            </a:r>
            <a:endParaRPr lang="es-ES" b="1" dirty="0">
              <a:solidFill>
                <a:schemeClr val="bg2"/>
              </a:solidFill>
              <a:latin typeface="Sora SemiBold" pitchFamily="2" charset="0"/>
              <a:cs typeface="Sora SemiBold" pitchFamily="2" charset="0"/>
            </a:endParaRPr>
          </a:p>
        </p:txBody>
      </p:sp>
      <p:sp>
        <p:nvSpPr>
          <p:cNvPr id="2" name="Rectangle 1">
            <a:extLst>
              <a:ext uri="{FF2B5EF4-FFF2-40B4-BE49-F238E27FC236}">
                <a16:creationId xmlns:a16="http://schemas.microsoft.com/office/drawing/2014/main" id="{D34F1F63-7755-7BAC-50A7-71F997274BC2}"/>
              </a:ext>
            </a:extLst>
          </p:cNvPr>
          <p:cNvSpPr/>
          <p:nvPr/>
        </p:nvSpPr>
        <p:spPr>
          <a:xfrm>
            <a:off x="4184501" y="1941637"/>
            <a:ext cx="774997" cy="5286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US" sz="2400" b="1" dirty="0">
                <a:solidFill>
                  <a:schemeClr val="bg2"/>
                </a:solidFill>
                <a:latin typeface="Sora SemiBold" pitchFamily="2" charset="0"/>
                <a:cs typeface="Sora SemiBold" pitchFamily="2" charset="0"/>
              </a:rPr>
              <a:t>02</a:t>
            </a:r>
            <a:endParaRPr lang="es-ES" b="1" dirty="0"/>
          </a:p>
        </p:txBody>
      </p:sp>
      <p:sp>
        <p:nvSpPr>
          <p:cNvPr id="6" name="Rectangle 5">
            <a:extLst>
              <a:ext uri="{FF2B5EF4-FFF2-40B4-BE49-F238E27FC236}">
                <a16:creationId xmlns:a16="http://schemas.microsoft.com/office/drawing/2014/main" id="{97B7E7D1-FF29-976D-1135-F9E5D067AA8C}"/>
              </a:ext>
            </a:extLst>
          </p:cNvPr>
          <p:cNvSpPr/>
          <p:nvPr/>
        </p:nvSpPr>
        <p:spPr>
          <a:xfrm>
            <a:off x="6766699" y="1941637"/>
            <a:ext cx="774997" cy="5286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US" sz="2400" b="1" dirty="0">
                <a:solidFill>
                  <a:schemeClr val="bg2"/>
                </a:solidFill>
                <a:latin typeface="Sora SemiBold" pitchFamily="2" charset="0"/>
                <a:cs typeface="Sora SemiBold" pitchFamily="2" charset="0"/>
              </a:rPr>
              <a:t>03</a:t>
            </a:r>
            <a:endParaRPr lang="es-ES" b="1" dirty="0"/>
          </a:p>
        </p:txBody>
      </p:sp>
      <p:grpSp>
        <p:nvGrpSpPr>
          <p:cNvPr id="20" name="Group 19">
            <a:extLst>
              <a:ext uri="{FF2B5EF4-FFF2-40B4-BE49-F238E27FC236}">
                <a16:creationId xmlns:a16="http://schemas.microsoft.com/office/drawing/2014/main" id="{2E1F91BE-F3D2-0E06-8800-79C2D74E13E7}"/>
              </a:ext>
            </a:extLst>
          </p:cNvPr>
          <p:cNvGrpSpPr/>
          <p:nvPr/>
        </p:nvGrpSpPr>
        <p:grpSpPr>
          <a:xfrm rot="1747060" flipH="1">
            <a:off x="-931799" y="4449562"/>
            <a:ext cx="3161711" cy="869808"/>
            <a:chOff x="6833681" y="4319359"/>
            <a:chExt cx="3225252" cy="887288"/>
          </a:xfrm>
        </p:grpSpPr>
        <p:pic>
          <p:nvPicPr>
            <p:cNvPr id="21" name="Graphic 20">
              <a:extLst>
                <a:ext uri="{FF2B5EF4-FFF2-40B4-BE49-F238E27FC236}">
                  <a16:creationId xmlns:a16="http://schemas.microsoft.com/office/drawing/2014/main" id="{07A9EEF4-E4BE-53CC-A8FA-8C1F3CA665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833681" y="4319359"/>
              <a:ext cx="2724237" cy="815572"/>
            </a:xfrm>
            <a:prstGeom prst="rect">
              <a:avLst/>
            </a:prstGeom>
          </p:spPr>
        </p:pic>
        <p:pic>
          <p:nvPicPr>
            <p:cNvPr id="22" name="Graphic 21">
              <a:extLst>
                <a:ext uri="{FF2B5EF4-FFF2-40B4-BE49-F238E27FC236}">
                  <a16:creationId xmlns:a16="http://schemas.microsoft.com/office/drawing/2014/main" id="{5EABBCDB-55DB-129E-85B6-0BBDF58474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286058" y="4446019"/>
              <a:ext cx="2319946" cy="695228"/>
            </a:xfrm>
            <a:prstGeom prst="rect">
              <a:avLst/>
            </a:prstGeom>
          </p:spPr>
        </p:pic>
        <p:pic>
          <p:nvPicPr>
            <p:cNvPr id="23" name="Graphic 22">
              <a:extLst>
                <a:ext uri="{FF2B5EF4-FFF2-40B4-BE49-F238E27FC236}">
                  <a16:creationId xmlns:a16="http://schemas.microsoft.com/office/drawing/2014/main" id="{9AC9AB6C-79F5-FAA7-646B-6786D7991C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058080" y="4594703"/>
              <a:ext cx="2000853" cy="611944"/>
            </a:xfrm>
            <a:prstGeom prst="rect">
              <a:avLst/>
            </a:prstGeom>
          </p:spPr>
        </p:pic>
      </p:grpSp>
      <p:grpSp>
        <p:nvGrpSpPr>
          <p:cNvPr id="24" name="Group 23">
            <a:extLst>
              <a:ext uri="{FF2B5EF4-FFF2-40B4-BE49-F238E27FC236}">
                <a16:creationId xmlns:a16="http://schemas.microsoft.com/office/drawing/2014/main" id="{B2092CA0-279C-8C3A-A55A-AE152E9FA4FC}"/>
              </a:ext>
            </a:extLst>
          </p:cNvPr>
          <p:cNvGrpSpPr/>
          <p:nvPr/>
        </p:nvGrpSpPr>
        <p:grpSpPr>
          <a:xfrm rot="12877556" flipH="1">
            <a:off x="7171010" y="-90060"/>
            <a:ext cx="3161133" cy="869447"/>
            <a:chOff x="6834271" y="4319727"/>
            <a:chExt cx="3224662" cy="886920"/>
          </a:xfrm>
        </p:grpSpPr>
        <p:pic>
          <p:nvPicPr>
            <p:cNvPr id="25" name="Graphic 24">
              <a:extLst>
                <a:ext uri="{FF2B5EF4-FFF2-40B4-BE49-F238E27FC236}">
                  <a16:creationId xmlns:a16="http://schemas.microsoft.com/office/drawing/2014/main" id="{E46D753E-72A0-56DE-065D-5ADA1834D0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834271" y="4319727"/>
              <a:ext cx="2724237" cy="815572"/>
            </a:xfrm>
            <a:prstGeom prst="rect">
              <a:avLst/>
            </a:prstGeom>
          </p:spPr>
        </p:pic>
        <p:pic>
          <p:nvPicPr>
            <p:cNvPr id="26" name="Graphic 25">
              <a:extLst>
                <a:ext uri="{FF2B5EF4-FFF2-40B4-BE49-F238E27FC236}">
                  <a16:creationId xmlns:a16="http://schemas.microsoft.com/office/drawing/2014/main" id="{793C4F18-3B28-2475-A67F-FE35A0C1A2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286058" y="4446019"/>
              <a:ext cx="2319946" cy="695228"/>
            </a:xfrm>
            <a:prstGeom prst="rect">
              <a:avLst/>
            </a:prstGeom>
          </p:spPr>
        </p:pic>
        <p:pic>
          <p:nvPicPr>
            <p:cNvPr id="27" name="Graphic 26">
              <a:extLst>
                <a:ext uri="{FF2B5EF4-FFF2-40B4-BE49-F238E27FC236}">
                  <a16:creationId xmlns:a16="http://schemas.microsoft.com/office/drawing/2014/main" id="{4E183DAF-4863-4FC6-5418-04A1C0911D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058080" y="4594703"/>
              <a:ext cx="2000853" cy="611944"/>
            </a:xfrm>
            <a:prstGeom prst="rect">
              <a:avLst/>
            </a:prstGeom>
          </p:spPr>
        </p:pic>
      </p:grpSp>
    </p:spTree>
    <p:extLst>
      <p:ext uri="{BB962C8B-B14F-4D97-AF65-F5344CB8AC3E}">
        <p14:creationId xmlns:p14="http://schemas.microsoft.com/office/powerpoint/2010/main" val="75688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7"/>
          <p:cNvSpPr txBox="1">
            <a:spLocks noGrp="1"/>
          </p:cNvSpPr>
          <p:nvPr>
            <p:ph type="title"/>
          </p:nvPr>
        </p:nvSpPr>
        <p:spPr>
          <a:xfrm>
            <a:off x="723900" y="552450"/>
            <a:ext cx="7696200" cy="1043172"/>
          </a:xfrm>
          <a:noFill/>
          <a:ln>
            <a:noFill/>
          </a:ln>
        </p:spPr>
        <p:txBody>
          <a:bodyPr spcFirstLastPara="1" wrap="square" lIns="91425" tIns="45700" rIns="91425" bIns="45700" anchor="t" anchorCtr="0">
            <a:noAutofit/>
          </a:bodyPr>
          <a:lstStyle/>
          <a:p>
            <a:pPr lvl="0"/>
            <a:r>
              <a:rPr lang="en-US" dirty="0"/>
              <a:t>WHAT MAKES FITCHAIN DIFFERENT</a:t>
            </a:r>
            <a:endParaRPr lang="en-US" noProof="0" dirty="0"/>
          </a:p>
        </p:txBody>
      </p:sp>
      <p:sp>
        <p:nvSpPr>
          <p:cNvPr id="133" name="Google Shape;133;p7"/>
          <p:cNvSpPr txBox="1">
            <a:spLocks noGrp="1"/>
          </p:cNvSpPr>
          <p:nvPr>
            <p:ph type="body" idx="1"/>
          </p:nvPr>
        </p:nvSpPr>
        <p:spPr>
          <a:xfrm>
            <a:off x="723900" y="3291580"/>
            <a:ext cx="2531804" cy="839370"/>
          </a:xfrm>
          <a:noFill/>
          <a:ln>
            <a:noFill/>
          </a:ln>
        </p:spPr>
        <p:txBody>
          <a:bodyPr spcFirstLastPara="1" wrap="square" lIns="91425" tIns="45700" rIns="91425" bIns="45700" anchor="t" anchorCtr="0">
            <a:noAutofit/>
          </a:bodyPr>
          <a:lstStyle/>
          <a:p>
            <a:pPr lvl="0"/>
            <a:r>
              <a:rPr lang="en-US" noProof="0" dirty="0"/>
              <a:t>buy and sell fitness-related products and services using </a:t>
            </a:r>
            <a:r>
              <a:rPr lang="en-US" noProof="0" dirty="0" err="1"/>
              <a:t>FitCoins</a:t>
            </a:r>
            <a:endParaRPr lang="en-US" noProof="0" dirty="0"/>
          </a:p>
        </p:txBody>
      </p:sp>
      <p:sp>
        <p:nvSpPr>
          <p:cNvPr id="134" name="Google Shape;134;p7"/>
          <p:cNvSpPr txBox="1">
            <a:spLocks noGrp="1"/>
          </p:cNvSpPr>
          <p:nvPr>
            <p:ph type="body" idx="2"/>
          </p:nvPr>
        </p:nvSpPr>
        <p:spPr>
          <a:xfrm>
            <a:off x="3306098" y="3291580"/>
            <a:ext cx="2531804" cy="839370"/>
          </a:xfrm>
          <a:noFill/>
          <a:ln>
            <a:noFill/>
          </a:ln>
        </p:spPr>
        <p:txBody>
          <a:bodyPr spcFirstLastPara="1" wrap="square" lIns="91425" tIns="45700" rIns="91425" bIns="45700" anchor="t" anchorCtr="0">
            <a:noAutofit/>
          </a:bodyPr>
          <a:lstStyle/>
          <a:p>
            <a:pPr lvl="0"/>
            <a:r>
              <a:rPr lang="en-US" noProof="0" dirty="0"/>
              <a:t>utilizes blockchain technology to securely store user data, fitness metrics, and payment information</a:t>
            </a:r>
            <a:br>
              <a:rPr lang="en-US" noProof="0" dirty="0"/>
            </a:br>
            <a:endParaRPr lang="en-US" noProof="0" dirty="0"/>
          </a:p>
        </p:txBody>
      </p:sp>
      <p:sp>
        <p:nvSpPr>
          <p:cNvPr id="135" name="Google Shape;135;p7"/>
          <p:cNvSpPr txBox="1">
            <a:spLocks noGrp="1"/>
          </p:cNvSpPr>
          <p:nvPr>
            <p:ph type="body" idx="3"/>
          </p:nvPr>
        </p:nvSpPr>
        <p:spPr>
          <a:xfrm>
            <a:off x="723901" y="2571750"/>
            <a:ext cx="2531804" cy="662103"/>
          </a:xfrm>
          <a:noFill/>
          <a:ln>
            <a:noFill/>
          </a:ln>
        </p:spPr>
        <p:txBody>
          <a:bodyPr spcFirstLastPara="1" wrap="square" lIns="91425" tIns="45700" rIns="91425" bIns="45700" anchor="b" anchorCtr="0">
            <a:noAutofit/>
          </a:bodyPr>
          <a:lstStyle/>
          <a:p>
            <a:pPr lvl="0"/>
            <a:r>
              <a:rPr lang="en-US" noProof="0" dirty="0"/>
              <a:t>Decentralized Marketplace</a:t>
            </a:r>
          </a:p>
        </p:txBody>
      </p:sp>
      <p:sp>
        <p:nvSpPr>
          <p:cNvPr id="136" name="Google Shape;136;p7"/>
          <p:cNvSpPr txBox="1">
            <a:spLocks noGrp="1"/>
          </p:cNvSpPr>
          <p:nvPr>
            <p:ph type="body" idx="4"/>
          </p:nvPr>
        </p:nvSpPr>
        <p:spPr>
          <a:xfrm>
            <a:off x="3306098" y="2571750"/>
            <a:ext cx="2531804" cy="662103"/>
          </a:xfrm>
          <a:noFill/>
          <a:ln>
            <a:noFill/>
          </a:ln>
        </p:spPr>
        <p:txBody>
          <a:bodyPr spcFirstLastPara="1" wrap="square" lIns="91425" tIns="45700" rIns="91425" bIns="45700" anchor="b" anchorCtr="0">
            <a:noAutofit/>
          </a:bodyPr>
          <a:lstStyle/>
          <a:p>
            <a:pPr lvl="0"/>
            <a:r>
              <a:rPr lang="en-US" noProof="0" dirty="0"/>
              <a:t>Data Security and Privacy</a:t>
            </a:r>
          </a:p>
        </p:txBody>
      </p:sp>
      <p:sp>
        <p:nvSpPr>
          <p:cNvPr id="137" name="Google Shape;137;p7"/>
          <p:cNvSpPr txBox="1">
            <a:spLocks noGrp="1"/>
          </p:cNvSpPr>
          <p:nvPr>
            <p:ph type="body" idx="5"/>
          </p:nvPr>
        </p:nvSpPr>
        <p:spPr>
          <a:xfrm>
            <a:off x="5906633" y="3450152"/>
            <a:ext cx="2531804" cy="839370"/>
          </a:xfrm>
          <a:noFill/>
          <a:ln>
            <a:noFill/>
          </a:ln>
        </p:spPr>
        <p:txBody>
          <a:bodyPr spcFirstLastPara="1" wrap="square" lIns="91425" tIns="45700" rIns="91425" bIns="45700" anchor="t" anchorCtr="0">
            <a:noAutofit/>
          </a:bodyPr>
          <a:lstStyle/>
          <a:p>
            <a:pPr lvl="0"/>
            <a:r>
              <a:rPr lang="en-US" noProof="0" dirty="0" err="1"/>
              <a:t>FitChain</a:t>
            </a:r>
            <a:r>
              <a:rPr lang="en-US" noProof="0" dirty="0"/>
              <a:t> seamlessly integrates with wearable devices and trackers, allowing users to sync their activity data with the app</a:t>
            </a:r>
            <a:br>
              <a:rPr lang="en-US" noProof="0" dirty="0"/>
            </a:br>
            <a:endParaRPr lang="en-US" noProof="0" dirty="0"/>
          </a:p>
        </p:txBody>
      </p:sp>
      <p:sp>
        <p:nvSpPr>
          <p:cNvPr id="138" name="Google Shape;138;p7"/>
          <p:cNvSpPr txBox="1">
            <a:spLocks noGrp="1"/>
          </p:cNvSpPr>
          <p:nvPr>
            <p:ph type="body" idx="6"/>
          </p:nvPr>
        </p:nvSpPr>
        <p:spPr>
          <a:xfrm>
            <a:off x="5888297" y="2680643"/>
            <a:ext cx="2531804" cy="839370"/>
          </a:xfrm>
          <a:noFill/>
          <a:ln>
            <a:noFill/>
          </a:ln>
        </p:spPr>
        <p:txBody>
          <a:bodyPr spcFirstLastPara="1" wrap="square" lIns="91425" tIns="45700" rIns="91425" bIns="45700" anchor="b" anchorCtr="0">
            <a:noAutofit/>
          </a:bodyPr>
          <a:lstStyle/>
          <a:p>
            <a:pPr lvl="0"/>
            <a:r>
              <a:rPr lang="en-US" noProof="0" dirty="0"/>
              <a:t>Integration with Wearable Devices</a:t>
            </a:r>
          </a:p>
        </p:txBody>
      </p:sp>
      <p:sp>
        <p:nvSpPr>
          <p:cNvPr id="3" name="Rectangle 2">
            <a:extLst>
              <a:ext uri="{FF2B5EF4-FFF2-40B4-BE49-F238E27FC236}">
                <a16:creationId xmlns:a16="http://schemas.microsoft.com/office/drawing/2014/main" id="{7A2B68A4-334D-11C9-E0BF-5FAE2E02502D}"/>
              </a:ext>
            </a:extLst>
          </p:cNvPr>
          <p:cNvSpPr/>
          <p:nvPr/>
        </p:nvSpPr>
        <p:spPr>
          <a:xfrm>
            <a:off x="1793561" y="2077791"/>
            <a:ext cx="392483" cy="39248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bg2"/>
              </a:solidFill>
            </a:endParaRPr>
          </a:p>
        </p:txBody>
      </p:sp>
      <p:sp>
        <p:nvSpPr>
          <p:cNvPr id="4" name="Rectangle 3">
            <a:extLst>
              <a:ext uri="{FF2B5EF4-FFF2-40B4-BE49-F238E27FC236}">
                <a16:creationId xmlns:a16="http://schemas.microsoft.com/office/drawing/2014/main" id="{CA79D471-D596-2895-3290-398B985720F5}"/>
              </a:ext>
            </a:extLst>
          </p:cNvPr>
          <p:cNvSpPr/>
          <p:nvPr/>
        </p:nvSpPr>
        <p:spPr>
          <a:xfrm>
            <a:off x="4375758" y="2077791"/>
            <a:ext cx="392484" cy="3924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bg2"/>
              </a:solidFill>
            </a:endParaRPr>
          </a:p>
        </p:txBody>
      </p:sp>
      <p:sp>
        <p:nvSpPr>
          <p:cNvPr id="5" name="Rectangle 4">
            <a:extLst>
              <a:ext uri="{FF2B5EF4-FFF2-40B4-BE49-F238E27FC236}">
                <a16:creationId xmlns:a16="http://schemas.microsoft.com/office/drawing/2014/main" id="{236960D3-9CF6-3483-F551-A71B1E2FD52E}"/>
              </a:ext>
            </a:extLst>
          </p:cNvPr>
          <p:cNvSpPr/>
          <p:nvPr/>
        </p:nvSpPr>
        <p:spPr>
          <a:xfrm>
            <a:off x="6957956" y="2077791"/>
            <a:ext cx="392484" cy="3924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bg2"/>
              </a:solidFill>
            </a:endParaRPr>
          </a:p>
        </p:txBody>
      </p:sp>
      <p:grpSp>
        <p:nvGrpSpPr>
          <p:cNvPr id="6" name="Group 5">
            <a:extLst>
              <a:ext uri="{FF2B5EF4-FFF2-40B4-BE49-F238E27FC236}">
                <a16:creationId xmlns:a16="http://schemas.microsoft.com/office/drawing/2014/main" id="{2F0D2106-0867-9916-63CC-86971DA3C443}"/>
              </a:ext>
            </a:extLst>
          </p:cNvPr>
          <p:cNvGrpSpPr/>
          <p:nvPr/>
        </p:nvGrpSpPr>
        <p:grpSpPr>
          <a:xfrm rot="569504" flipH="1">
            <a:off x="-497351" y="4598568"/>
            <a:ext cx="2255027" cy="622431"/>
            <a:chOff x="6831797" y="4315899"/>
            <a:chExt cx="3227133" cy="890751"/>
          </a:xfrm>
        </p:grpSpPr>
        <p:pic>
          <p:nvPicPr>
            <p:cNvPr id="7" name="Graphic 6">
              <a:extLst>
                <a:ext uri="{FF2B5EF4-FFF2-40B4-BE49-F238E27FC236}">
                  <a16:creationId xmlns:a16="http://schemas.microsoft.com/office/drawing/2014/main" id="{C82FE61F-30DC-6399-0A62-6C7B135A9A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831797" y="4315899"/>
              <a:ext cx="2724237" cy="815572"/>
            </a:xfrm>
            <a:prstGeom prst="rect">
              <a:avLst/>
            </a:prstGeom>
          </p:spPr>
        </p:pic>
        <p:pic>
          <p:nvPicPr>
            <p:cNvPr id="8" name="Graphic 7">
              <a:extLst>
                <a:ext uri="{FF2B5EF4-FFF2-40B4-BE49-F238E27FC236}">
                  <a16:creationId xmlns:a16="http://schemas.microsoft.com/office/drawing/2014/main" id="{7E1663BC-4FF5-CDD4-EE5A-5E08320810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286061" y="4446016"/>
              <a:ext cx="2319946" cy="695226"/>
            </a:xfrm>
            <a:prstGeom prst="rect">
              <a:avLst/>
            </a:prstGeom>
          </p:spPr>
        </p:pic>
        <p:pic>
          <p:nvPicPr>
            <p:cNvPr id="9" name="Graphic 8">
              <a:extLst>
                <a:ext uri="{FF2B5EF4-FFF2-40B4-BE49-F238E27FC236}">
                  <a16:creationId xmlns:a16="http://schemas.microsoft.com/office/drawing/2014/main" id="{E37AE330-81C4-FB78-884C-12AE10817B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058078" y="4594705"/>
              <a:ext cx="2000852" cy="611945"/>
            </a:xfrm>
            <a:prstGeom prst="rect">
              <a:avLst/>
            </a:prstGeom>
          </p:spPr>
        </p:pic>
      </p:grpSp>
      <p:grpSp>
        <p:nvGrpSpPr>
          <p:cNvPr id="52" name="Group 51">
            <a:extLst>
              <a:ext uri="{FF2B5EF4-FFF2-40B4-BE49-F238E27FC236}">
                <a16:creationId xmlns:a16="http://schemas.microsoft.com/office/drawing/2014/main" id="{D1AE897B-7875-EB9F-CF80-C1F18412CAC0}"/>
              </a:ext>
            </a:extLst>
          </p:cNvPr>
          <p:cNvGrpSpPr/>
          <p:nvPr/>
        </p:nvGrpSpPr>
        <p:grpSpPr>
          <a:xfrm rot="11700000" flipH="1">
            <a:off x="7603109" y="13472"/>
            <a:ext cx="2254378" cy="622288"/>
            <a:chOff x="6832729" y="4316100"/>
            <a:chExt cx="3226204" cy="890547"/>
          </a:xfrm>
        </p:grpSpPr>
        <p:pic>
          <p:nvPicPr>
            <p:cNvPr id="53" name="Graphic 52">
              <a:extLst>
                <a:ext uri="{FF2B5EF4-FFF2-40B4-BE49-F238E27FC236}">
                  <a16:creationId xmlns:a16="http://schemas.microsoft.com/office/drawing/2014/main" id="{6E7721F2-0331-E43E-C497-BC3AE2F7DC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832729" y="4316100"/>
              <a:ext cx="2724237" cy="815572"/>
            </a:xfrm>
            <a:prstGeom prst="rect">
              <a:avLst/>
            </a:prstGeom>
          </p:spPr>
        </p:pic>
        <p:pic>
          <p:nvPicPr>
            <p:cNvPr id="54" name="Graphic 53">
              <a:extLst>
                <a:ext uri="{FF2B5EF4-FFF2-40B4-BE49-F238E27FC236}">
                  <a16:creationId xmlns:a16="http://schemas.microsoft.com/office/drawing/2014/main" id="{16EA12E7-4999-5003-07A2-1C981DDCF7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286058" y="4446019"/>
              <a:ext cx="2319946" cy="695228"/>
            </a:xfrm>
            <a:prstGeom prst="rect">
              <a:avLst/>
            </a:prstGeom>
          </p:spPr>
        </p:pic>
        <p:pic>
          <p:nvPicPr>
            <p:cNvPr id="55" name="Graphic 54">
              <a:extLst>
                <a:ext uri="{FF2B5EF4-FFF2-40B4-BE49-F238E27FC236}">
                  <a16:creationId xmlns:a16="http://schemas.microsoft.com/office/drawing/2014/main" id="{32895A88-A5DD-CA31-EC82-98D39AE27B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058080" y="4594703"/>
              <a:ext cx="2000853" cy="61194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8"/>
          <p:cNvSpPr txBox="1">
            <a:spLocks noGrp="1"/>
          </p:cNvSpPr>
          <p:nvPr>
            <p:ph type="title"/>
          </p:nvPr>
        </p:nvSpPr>
        <p:spPr>
          <a:xfrm>
            <a:off x="723900" y="1297126"/>
            <a:ext cx="3407113" cy="1971368"/>
          </a:xfrm>
          <a:noFill/>
          <a:ln>
            <a:noFill/>
          </a:ln>
        </p:spPr>
        <p:txBody>
          <a:bodyPr spcFirstLastPara="1" wrap="square" lIns="91425" tIns="45700" rIns="91425" bIns="45700" anchor="b" anchorCtr="0">
            <a:noAutofit/>
          </a:bodyPr>
          <a:lstStyle/>
          <a:p>
            <a:pPr lvl="0"/>
            <a:r>
              <a:rPr lang="en-US" noProof="0" dirty="0"/>
              <a:t>Community Engagement</a:t>
            </a:r>
          </a:p>
        </p:txBody>
      </p:sp>
      <p:sp>
        <p:nvSpPr>
          <p:cNvPr id="145" name="Google Shape;145;p8"/>
          <p:cNvSpPr txBox="1">
            <a:spLocks noGrp="1"/>
          </p:cNvSpPr>
          <p:nvPr>
            <p:ph type="body" idx="1"/>
          </p:nvPr>
        </p:nvSpPr>
        <p:spPr>
          <a:xfrm>
            <a:off x="723900" y="3278017"/>
            <a:ext cx="3407113" cy="1121342"/>
          </a:xfrm>
          <a:noFill/>
          <a:ln>
            <a:noFill/>
          </a:ln>
        </p:spPr>
        <p:txBody>
          <a:bodyPr spcFirstLastPara="1" wrap="square" lIns="91425" tIns="45700" rIns="91425" bIns="45700" anchor="t" anchorCtr="0">
            <a:normAutofit fontScale="77500" lnSpcReduction="20000"/>
          </a:bodyPr>
          <a:lstStyle/>
          <a:p>
            <a:pPr lvl="0"/>
            <a:r>
              <a:rPr lang="en-US" noProof="0" dirty="0"/>
              <a:t> </a:t>
            </a:r>
            <a:r>
              <a:rPr lang="en-US" noProof="0" dirty="0" err="1"/>
              <a:t>FitChain</a:t>
            </a:r>
            <a:r>
              <a:rPr lang="en-US" noProof="0" dirty="0"/>
              <a:t> fosters a vibrant community of fitness enthusiasts through social networking features, group challenges, and peer-to-peer interactions. Users can connect with each other, share workout routines, and support one another in achieving their fitness goals.</a:t>
            </a:r>
          </a:p>
        </p:txBody>
      </p:sp>
      <p:pic>
        <p:nvPicPr>
          <p:cNvPr id="14" name="Picture 13">
            <a:extLst>
              <a:ext uri="{FF2B5EF4-FFF2-40B4-BE49-F238E27FC236}">
                <a16:creationId xmlns:a16="http://schemas.microsoft.com/office/drawing/2014/main" id="{40D6F54D-B055-FB62-72D4-425FF4625A65}"/>
              </a:ext>
            </a:extLst>
          </p:cNvPr>
          <p:cNvPicPr>
            <a:picLocks noChangeAspect="1"/>
          </p:cNvPicPr>
          <p:nvPr/>
        </p:nvPicPr>
        <p:blipFill rotWithShape="1">
          <a:blip r:embed="rId3"/>
          <a:srcRect l="3007" r="26699"/>
          <a:stretch/>
        </p:blipFill>
        <p:spPr>
          <a:xfrm>
            <a:off x="4840633" y="4591050"/>
            <a:ext cx="3310834" cy="3144200"/>
          </a:xfrm>
          <a:prstGeom prst="rect">
            <a:avLst/>
          </a:prstGeom>
        </p:spPr>
      </p:pic>
      <p:grpSp>
        <p:nvGrpSpPr>
          <p:cNvPr id="2" name="Group 1">
            <a:extLst>
              <a:ext uri="{FF2B5EF4-FFF2-40B4-BE49-F238E27FC236}">
                <a16:creationId xmlns:a16="http://schemas.microsoft.com/office/drawing/2014/main" id="{150029FC-1968-6EC1-C889-53826A87BFA7}"/>
              </a:ext>
            </a:extLst>
          </p:cNvPr>
          <p:cNvGrpSpPr/>
          <p:nvPr/>
        </p:nvGrpSpPr>
        <p:grpSpPr>
          <a:xfrm flipV="1">
            <a:off x="-258098" y="-349245"/>
            <a:ext cx="3691861" cy="1093386"/>
            <a:chOff x="-258098" y="4115513"/>
            <a:chExt cx="3691861" cy="1093386"/>
          </a:xfrm>
        </p:grpSpPr>
        <p:pic>
          <p:nvPicPr>
            <p:cNvPr id="3" name="Graphic 2">
              <a:extLst>
                <a:ext uri="{FF2B5EF4-FFF2-40B4-BE49-F238E27FC236}">
                  <a16:creationId xmlns:a16="http://schemas.microsoft.com/office/drawing/2014/main" id="{E20E9249-1C2D-CB38-837F-4A2D404227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4115513"/>
              <a:ext cx="3433763" cy="1027987"/>
            </a:xfrm>
            <a:prstGeom prst="rect">
              <a:avLst/>
            </a:prstGeom>
          </p:spPr>
        </p:pic>
        <p:pic>
          <p:nvPicPr>
            <p:cNvPr id="4" name="Graphic 3">
              <a:extLst>
                <a:ext uri="{FF2B5EF4-FFF2-40B4-BE49-F238E27FC236}">
                  <a16:creationId xmlns:a16="http://schemas.microsoft.com/office/drawing/2014/main" id="{2EED1D91-9F08-9B86-F216-FA73124630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8098" y="4267200"/>
              <a:ext cx="2924175" cy="876300"/>
            </a:xfrm>
            <a:prstGeom prst="rect">
              <a:avLst/>
            </a:prstGeom>
          </p:spPr>
        </p:pic>
        <p:pic>
          <p:nvPicPr>
            <p:cNvPr id="5" name="Graphic 4">
              <a:extLst>
                <a:ext uri="{FF2B5EF4-FFF2-40B4-BE49-F238E27FC236}">
                  <a16:creationId xmlns:a16="http://schemas.microsoft.com/office/drawing/2014/main" id="{06C52174-9C6D-B362-8527-1910B6E0F3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997" y="4437574"/>
              <a:ext cx="2521974" cy="771325"/>
            </a:xfrm>
            <a:prstGeom prst="rect">
              <a:avLst/>
            </a:prstGeom>
          </p:spPr>
        </p:pic>
      </p:grpSp>
      <p:pic>
        <p:nvPicPr>
          <p:cNvPr id="6" name="Picture 5">
            <a:extLst>
              <a:ext uri="{FF2B5EF4-FFF2-40B4-BE49-F238E27FC236}">
                <a16:creationId xmlns:a16="http://schemas.microsoft.com/office/drawing/2014/main" id="{F8E820B4-C958-B1D1-E3FC-EAB52AD9AFB6}"/>
              </a:ext>
            </a:extLst>
          </p:cNvPr>
          <p:cNvPicPr>
            <a:picLocks noChangeAspect="1"/>
          </p:cNvPicPr>
          <p:nvPr/>
        </p:nvPicPr>
        <p:blipFill>
          <a:blip r:embed="rId10"/>
          <a:srcRect l="14853" r="14853"/>
          <a:stretch/>
        </p:blipFill>
        <p:spPr>
          <a:xfrm>
            <a:off x="4840633" y="7927337"/>
            <a:ext cx="3310834" cy="3144200"/>
          </a:xfrm>
          <a:prstGeom prst="rect">
            <a:avLst/>
          </a:prstGeom>
        </p:spPr>
      </p:pic>
      <p:pic>
        <p:nvPicPr>
          <p:cNvPr id="10" name="Picture Placeholder 9">
            <a:extLst>
              <a:ext uri="{FF2B5EF4-FFF2-40B4-BE49-F238E27FC236}">
                <a16:creationId xmlns:a16="http://schemas.microsoft.com/office/drawing/2014/main" id="{72601E8F-5B8B-0B6F-59D3-0229C451B662}"/>
              </a:ext>
            </a:extLst>
          </p:cNvPr>
          <p:cNvPicPr>
            <a:picLocks noGrp="1" noChangeAspect="1"/>
          </p:cNvPicPr>
          <p:nvPr>
            <p:ph type="pic" idx="2"/>
          </p:nvPr>
        </p:nvPicPr>
        <p:blipFill>
          <a:blip r:embed="rId11"/>
          <a:srcRect l="14897" r="14897"/>
          <a:stretch>
            <a:fillRect/>
          </a:stretch>
        </p:blipFill>
        <p:spPr/>
      </p:pic>
    </p:spTree>
    <p:extLst>
      <p:ext uri="{BB962C8B-B14F-4D97-AF65-F5344CB8AC3E}">
        <p14:creationId xmlns:p14="http://schemas.microsoft.com/office/powerpoint/2010/main" val="56308246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theme/theme1.xml><?xml version="1.0" encoding="utf-8"?>
<a:theme xmlns:a="http://schemas.openxmlformats.org/drawingml/2006/main" name="Consulting with Morph Transition by Slidesgo">
  <a:themeElements>
    <a:clrScheme name="Custom 3">
      <a:dk1>
        <a:srgbClr val="000000"/>
      </a:dk1>
      <a:lt1>
        <a:srgbClr val="2C2A96"/>
      </a:lt1>
      <a:dk2>
        <a:srgbClr val="FFFFFF"/>
      </a:dk2>
      <a:lt2>
        <a:srgbClr val="667EF1"/>
      </a:lt2>
      <a:accent1>
        <a:srgbClr val="B2BEF8"/>
      </a:accent1>
      <a:accent2>
        <a:srgbClr val="FFFFFF"/>
      </a:accent2>
      <a:accent3>
        <a:srgbClr val="FFFFFF"/>
      </a:accent3>
      <a:accent4>
        <a:srgbClr val="FFFFFF"/>
      </a:accent4>
      <a:accent5>
        <a:srgbClr val="FFFFFF"/>
      </a:accent5>
      <a:accent6>
        <a:srgbClr val="FFFFFF"/>
      </a:accent6>
      <a:hlink>
        <a:srgbClr val="FFFFF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1379</TotalTime>
  <Words>374</Words>
  <Application>Microsoft Office PowerPoint</Application>
  <PresentationFormat>On-screen Show (16:9)</PresentationFormat>
  <Paragraphs>50</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Bebas Neue</vt:lpstr>
      <vt:lpstr>Lato</vt:lpstr>
      <vt:lpstr>Sora SemiBold</vt:lpstr>
      <vt:lpstr>Consulting with Morph Transition by Slidesgo</vt:lpstr>
      <vt:lpstr>FITCHAIN  FITNESS REVOLUTIONISED</vt:lpstr>
      <vt:lpstr>EARN FITCOINS BY COMPLETING WORKOUTS AND DAILY CHALLENGES</vt:lpstr>
      <vt:lpstr>WHY FITCHAIN???</vt:lpstr>
      <vt:lpstr>REDEEM FITCOINS AS COUPONS OR TRANSFER IT TO YOUR WALLET</vt:lpstr>
      <vt:lpstr>Tokenization and Incentives</vt:lpstr>
      <vt:lpstr>SMART CONTRACTS</vt:lpstr>
      <vt:lpstr>WHAT MAKES FITCHAIN DIFFERENT</vt:lpstr>
      <vt:lpstr>WHAT MAKES FITCHAIN DIFFERENT</vt:lpstr>
      <vt:lpstr>Community Engagement</vt:lpstr>
      <vt:lpstr>TRANSPERENCY</vt:lpstr>
      <vt:lpstr>Integration with Wearable Devices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Consulting with Morph Transition</dc:title>
  <cp:lastModifiedBy>AMAN SINGH</cp:lastModifiedBy>
  <cp:revision>2</cp:revision>
  <dcterms:created xsi:type="dcterms:W3CDTF">2021-10-12T08:06:43Z</dcterms:created>
  <dcterms:modified xsi:type="dcterms:W3CDTF">2024-03-13T09:45:42Z</dcterms:modified>
</cp:coreProperties>
</file>